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7" r:id="rId1"/>
  </p:sldMasterIdLst>
  <p:notesMasterIdLst>
    <p:notesMasterId r:id="rId28"/>
  </p:notesMasterIdLst>
  <p:sldIdLst>
    <p:sldId id="256" r:id="rId2"/>
    <p:sldId id="257" r:id="rId3"/>
    <p:sldId id="283" r:id="rId4"/>
    <p:sldId id="258" r:id="rId5"/>
    <p:sldId id="261" r:id="rId6"/>
    <p:sldId id="262" r:id="rId7"/>
    <p:sldId id="263" r:id="rId8"/>
    <p:sldId id="264" r:id="rId9"/>
    <p:sldId id="265" r:id="rId10"/>
    <p:sldId id="266" r:id="rId11"/>
    <p:sldId id="268" r:id="rId12"/>
    <p:sldId id="270" r:id="rId13"/>
    <p:sldId id="271" r:id="rId14"/>
    <p:sldId id="272" r:id="rId15"/>
    <p:sldId id="273" r:id="rId16"/>
    <p:sldId id="274" r:id="rId17"/>
    <p:sldId id="275" r:id="rId18"/>
    <p:sldId id="276" r:id="rId19"/>
    <p:sldId id="277" r:id="rId20"/>
    <p:sldId id="278" r:id="rId21"/>
    <p:sldId id="279" r:id="rId22"/>
    <p:sldId id="281" r:id="rId23"/>
    <p:sldId id="286" r:id="rId24"/>
    <p:sldId id="287" r:id="rId25"/>
    <p:sldId id="288" r:id="rId26"/>
    <p:sldId id="299" r:id="rId2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84">
          <p15:clr>
            <a:srgbClr val="A4A3A4"/>
          </p15:clr>
        </p15:guide>
        <p15:guide id="2" orient="horz" pos="1620">
          <p15:clr>
            <a:srgbClr val="A4A3A4"/>
          </p15:clr>
        </p15:guide>
        <p15:guide id="3" pos="219">
          <p15:clr>
            <a:srgbClr val="A4A3A4"/>
          </p15:clr>
        </p15:guide>
        <p15:guide id="4" pos="3832">
          <p15:clr>
            <a:srgbClr val="A4A3A4"/>
          </p15:clr>
        </p15:guide>
        <p15:guide id="5" pos="2880">
          <p15:clr>
            <a:srgbClr val="A4A3A4"/>
          </p15:clr>
        </p15:guide>
        <p15:guide id="6" pos="1928">
          <p15:clr>
            <a:srgbClr val="A4A3A4"/>
          </p15:clr>
        </p15:guide>
        <p15:guide id="7" pos="968">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84994" autoAdjust="0"/>
  </p:normalViewPr>
  <p:slideViewPr>
    <p:cSldViewPr snapToGrid="0">
      <p:cViewPr varScale="1">
        <p:scale>
          <a:sx n="55" d="100"/>
          <a:sy n="55" d="100"/>
        </p:scale>
        <p:origin x="90" y="732"/>
      </p:cViewPr>
      <p:guideLst>
        <p:guide orient="horz" pos="1084"/>
        <p:guide orient="horz" pos="1620"/>
        <p:guide pos="219"/>
        <p:guide pos="3832"/>
        <p:guide pos="2880"/>
        <p:guide pos="1928"/>
        <p:guide pos="968"/>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53A3A0-89D8-4198-B639-87FA96FE99C4}" type="datetimeFigureOut">
              <a:rPr lang="en-US" smtClean="0"/>
              <a:t>3/13/2023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D557E3-E282-411D-9564-4E71F69C6D7C}" type="slidenum">
              <a:rPr lang="en-US" smtClean="0"/>
              <a:t>‹#›</a:t>
            </a:fld>
            <a:endParaRPr lang="en-US"/>
          </a:p>
        </p:txBody>
      </p:sp>
    </p:spTree>
    <p:extLst>
      <p:ext uri="{BB962C8B-B14F-4D97-AF65-F5344CB8AC3E}">
        <p14:creationId xmlns:p14="http://schemas.microsoft.com/office/powerpoint/2010/main" val="185441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D557E3-E282-411D-9564-4E71F69C6D7C}" type="slidenum">
              <a:rPr lang="en-US" smtClean="0"/>
              <a:t>10</a:t>
            </a:fld>
            <a:endParaRPr lang="en-US"/>
          </a:p>
        </p:txBody>
      </p:sp>
    </p:spTree>
    <p:extLst>
      <p:ext uri="{BB962C8B-B14F-4D97-AF65-F5344CB8AC3E}">
        <p14:creationId xmlns:p14="http://schemas.microsoft.com/office/powerpoint/2010/main" val="3788847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D557E3-E282-411D-9564-4E71F69C6D7C}" type="slidenum">
              <a:rPr lang="en-US" smtClean="0"/>
              <a:t>21</a:t>
            </a:fld>
            <a:endParaRPr lang="en-US"/>
          </a:p>
        </p:txBody>
      </p:sp>
    </p:spTree>
    <p:extLst>
      <p:ext uri="{BB962C8B-B14F-4D97-AF65-F5344CB8AC3E}">
        <p14:creationId xmlns:p14="http://schemas.microsoft.com/office/powerpoint/2010/main" val="402552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Divider page">
    <p:spTree>
      <p:nvGrpSpPr>
        <p:cNvPr id="1" name=""/>
        <p:cNvGrpSpPr/>
        <p:nvPr/>
      </p:nvGrpSpPr>
      <p:grpSpPr>
        <a:xfrm>
          <a:off x="0" y="0"/>
          <a:ext cx="0" cy="0"/>
          <a:chOff x="0" y="0"/>
          <a:chExt cx="0" cy="0"/>
        </a:xfrm>
      </p:grpSpPr>
      <p:sp>
        <p:nvSpPr>
          <p:cNvPr id="3" name="Rectangle 2"/>
          <p:cNvSpPr/>
          <p:nvPr/>
        </p:nvSpPr>
        <p:spPr>
          <a:xfrm>
            <a:off x="0" y="0"/>
            <a:ext cx="9144000" cy="5143500"/>
          </a:xfrm>
          <a:prstGeom prst="rect">
            <a:avLst/>
          </a:prstGeom>
          <a:gradFill flip="none" rotWithShape="1">
            <a:gsLst>
              <a:gs pos="49000">
                <a:schemeClr val="tx2"/>
              </a:gs>
              <a:gs pos="100000">
                <a:srgbClr val="008745"/>
              </a:gs>
              <a:gs pos="0">
                <a:srgbClr val="008745"/>
              </a:gs>
            </a:gsLst>
            <a:lin ang="0" scaled="1"/>
            <a:tileRect/>
          </a:gradFill>
          <a:ln>
            <a:noFill/>
          </a:ln>
          <a:effectLst/>
        </p:spPr>
        <p:style>
          <a:lnRef idx="1">
            <a:schemeClr val="accent2"/>
          </a:lnRef>
          <a:fillRef idx="3">
            <a:schemeClr val="accent2"/>
          </a:fillRef>
          <a:effectRef idx="2">
            <a:schemeClr val="accent2"/>
          </a:effectRef>
          <a:fontRef idx="minor">
            <a:schemeClr val="lt1"/>
          </a:fontRef>
        </p:style>
        <p:txBody>
          <a:bodyPr rtlCol="0" anchor="ctr"/>
          <a:lstStyle/>
          <a:p>
            <a:pPr lvl="0" algn="ctr"/>
            <a:endParaRPr lang="en-US" dirty="0">
              <a:solidFill>
                <a:srgbClr val="008745"/>
              </a:solidFill>
              <a:latin typeface="Trefoil Sans"/>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31272" y="-552455"/>
            <a:ext cx="4335318" cy="4335318"/>
          </a:xfrm>
          <a:prstGeom prst="rect">
            <a:avLst/>
          </a:prstGeom>
        </p:spPr>
      </p:pic>
      <p:sp>
        <p:nvSpPr>
          <p:cNvPr id="5" name="Text Placeholder 13"/>
          <p:cNvSpPr>
            <a:spLocks noGrp="1"/>
          </p:cNvSpPr>
          <p:nvPr>
            <p:ph type="body" sz="quarter" idx="10"/>
          </p:nvPr>
        </p:nvSpPr>
        <p:spPr>
          <a:xfrm>
            <a:off x="364840" y="2156222"/>
            <a:ext cx="8229600" cy="1766346"/>
          </a:xfrm>
          <a:prstGeom prst="rect">
            <a:avLst/>
          </a:prstGeom>
        </p:spPr>
        <p:txBody>
          <a:bodyPr>
            <a:normAutofit/>
          </a:bodyPr>
          <a:lstStyle>
            <a:lvl1pPr marL="0" indent="0" algn="l">
              <a:spcBef>
                <a:spcPts val="600"/>
              </a:spcBef>
              <a:buFontTx/>
              <a:buNone/>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2" name="Slide Number Placeholder 1"/>
          <p:cNvSpPr>
            <a:spLocks noGrp="1"/>
          </p:cNvSpPr>
          <p:nvPr>
            <p:ph type="sldNum" sz="quarter" idx="11"/>
          </p:nvPr>
        </p:nvSpPr>
        <p:spPr/>
        <p:txBody>
          <a:bodyPr/>
          <a:lstStyle>
            <a:lvl1pPr>
              <a:defRPr>
                <a:solidFill>
                  <a:schemeClr val="bg1"/>
                </a:solidFill>
              </a:defRPr>
            </a:lvl1pPr>
          </a:lstStyle>
          <a:p>
            <a:fld id="{F8C12AA3-6E81-C746-8BB2-6661939CBDDC}" type="slidenum">
              <a:rPr lang="en-US" smtClean="0"/>
              <a:pPr/>
              <a:t>‹#›</a:t>
            </a:fld>
            <a:endParaRPr lang="en-US" dirty="0"/>
          </a:p>
        </p:txBody>
      </p:sp>
      <p:sp>
        <p:nvSpPr>
          <p:cNvPr id="8" name="Rectangle 7"/>
          <p:cNvSpPr/>
          <p:nvPr/>
        </p:nvSpPr>
        <p:spPr>
          <a:xfrm>
            <a:off x="1236132" y="-558801"/>
            <a:ext cx="6858000" cy="37253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dirty="0">
                <a:latin typeface="Trefoil Sans"/>
              </a:rPr>
              <a:t>DIVIDER PAGE</a:t>
            </a:r>
          </a:p>
        </p:txBody>
      </p:sp>
      <p:sp>
        <p:nvSpPr>
          <p:cNvPr id="9" name="Title 1"/>
          <p:cNvSpPr txBox="1">
            <a:spLocks/>
          </p:cNvSpPr>
          <p:nvPr/>
        </p:nvSpPr>
        <p:spPr>
          <a:xfrm>
            <a:off x="423052" y="1291603"/>
            <a:ext cx="8229600" cy="716095"/>
          </a:xfrm>
          <a:prstGeom prst="rect">
            <a:avLst/>
          </a:prstGeom>
        </p:spPr>
        <p:txBody>
          <a:bodyPr vert="horz" lIns="0" tIns="0" rIns="0" bIns="0" rtlCol="0" anchor="ctr">
            <a:normAutofit/>
          </a:bodyPr>
          <a:lstStyle>
            <a:lvl1pPr algn="l" defTabSz="457200" rtl="0" eaLnBrk="1" latinLnBrk="0" hangingPunct="1">
              <a:lnSpc>
                <a:spcPct val="80000"/>
              </a:lnSpc>
              <a:spcBef>
                <a:spcPct val="0"/>
              </a:spcBef>
              <a:buNone/>
              <a:defRPr sz="4300" b="1" kern="1200" baseline="0">
                <a:solidFill>
                  <a:schemeClr val="bg1"/>
                </a:solidFill>
                <a:latin typeface="Arial"/>
                <a:ea typeface="+mj-ea"/>
                <a:cs typeface="+mj-cs"/>
              </a:defRPr>
            </a:lvl1pPr>
          </a:lstStyle>
          <a:p>
            <a:endParaRPr lang="en-US" dirty="0">
              <a:latin typeface="Trefoil Sans"/>
            </a:endParaRPr>
          </a:p>
        </p:txBody>
      </p:sp>
      <p:sp>
        <p:nvSpPr>
          <p:cNvPr id="11" name="Title 1"/>
          <p:cNvSpPr>
            <a:spLocks noGrp="1"/>
          </p:cNvSpPr>
          <p:nvPr>
            <p:ph type="title"/>
          </p:nvPr>
        </p:nvSpPr>
        <p:spPr>
          <a:xfrm>
            <a:off x="427670" y="1444003"/>
            <a:ext cx="8229600" cy="716095"/>
          </a:xfrm>
        </p:spPr>
        <p:txBody>
          <a:bodyPr>
            <a:normAutofit/>
          </a:bodyPr>
          <a:lstStyle>
            <a:lvl1pPr algn="l">
              <a:defRPr sz="4300"/>
            </a:lvl1pPr>
          </a:lstStyle>
          <a:p>
            <a:r>
              <a:rPr lang="en-US"/>
              <a:t>Click to edit Master title style</a:t>
            </a:r>
            <a:endParaRPr lang="en-US" dirty="0"/>
          </a:p>
        </p:txBody>
      </p:sp>
    </p:spTree>
    <p:extLst>
      <p:ext uri="{BB962C8B-B14F-4D97-AF65-F5344CB8AC3E}">
        <p14:creationId xmlns:p14="http://schemas.microsoft.com/office/powerpoint/2010/main" val="3211778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Content page with eyebrow &amp; image L">
    <p:spTree>
      <p:nvGrpSpPr>
        <p:cNvPr id="1" name=""/>
        <p:cNvGrpSpPr/>
        <p:nvPr/>
      </p:nvGrpSpPr>
      <p:grpSpPr>
        <a:xfrm>
          <a:off x="0" y="0"/>
          <a:ext cx="0" cy="0"/>
          <a:chOff x="0" y="0"/>
          <a:chExt cx="0" cy="0"/>
        </a:xfrm>
      </p:grpSpPr>
      <p:sp>
        <p:nvSpPr>
          <p:cNvPr id="10" name="Rectangle 9"/>
          <p:cNvSpPr/>
          <p:nvPr/>
        </p:nvSpPr>
        <p:spPr>
          <a:xfrm>
            <a:off x="1" y="4552950"/>
            <a:ext cx="9144001" cy="602601"/>
          </a:xfrm>
          <a:prstGeom prst="rect">
            <a:avLst/>
          </a:prstGeom>
          <a:gradFill flip="none" rotWithShape="1">
            <a:gsLst>
              <a:gs pos="15000">
                <a:srgbClr val="00984D"/>
              </a:gs>
              <a:gs pos="100000">
                <a:srgbClr val="008745"/>
              </a:gs>
              <a:gs pos="0">
                <a:srgbClr val="008745"/>
              </a:gs>
              <a:gs pos="69000">
                <a:schemeClr val="tx2"/>
              </a:gs>
              <a:gs pos="35000">
                <a:schemeClr val="tx2"/>
              </a:gs>
              <a:gs pos="86000">
                <a:srgbClr val="00A052"/>
              </a:gs>
            </a:gsLst>
            <a:lin ang="0" scaled="1"/>
            <a:tileRect/>
          </a:gradFill>
          <a:ln>
            <a:noFill/>
          </a:ln>
          <a:effectLst/>
        </p:spPr>
        <p:style>
          <a:lnRef idx="1">
            <a:schemeClr val="accent2"/>
          </a:lnRef>
          <a:fillRef idx="3">
            <a:schemeClr val="accent2"/>
          </a:fillRef>
          <a:effectRef idx="2">
            <a:schemeClr val="accent2"/>
          </a:effectRef>
          <a:fontRef idx="minor">
            <a:schemeClr val="lt1"/>
          </a:fontRef>
        </p:style>
        <p:txBody>
          <a:bodyPr rtlCol="0" anchor="ctr"/>
          <a:lstStyle/>
          <a:p>
            <a:pPr lvl="0" algn="ctr"/>
            <a:endParaRPr lang="en-US" dirty="0">
              <a:latin typeface="Trefoil Sans"/>
            </a:endParaRPr>
          </a:p>
        </p:txBody>
      </p:sp>
      <p:sp>
        <p:nvSpPr>
          <p:cNvPr id="2" name="Title 1"/>
          <p:cNvSpPr>
            <a:spLocks noGrp="1"/>
          </p:cNvSpPr>
          <p:nvPr>
            <p:ph type="title"/>
          </p:nvPr>
        </p:nvSpPr>
        <p:spPr>
          <a:xfrm>
            <a:off x="347472" y="469900"/>
            <a:ext cx="7518225" cy="556126"/>
          </a:xfrm>
        </p:spPr>
        <p:txBody>
          <a:bodyPr lIns="0" tIns="0" rIns="0" bIns="0" anchor="t"/>
          <a:lstStyle>
            <a:lvl1pPr>
              <a:defRPr>
                <a:solidFill>
                  <a:srgbClr val="000000"/>
                </a:solidFill>
              </a:defRPr>
            </a:lvl1pPr>
          </a:lstStyle>
          <a:p>
            <a:r>
              <a:rPr lang="en-US"/>
              <a:t>Click to edit Master title style</a:t>
            </a:r>
            <a:endParaRPr lang="en-US" dirty="0"/>
          </a:p>
        </p:txBody>
      </p:sp>
      <p:sp>
        <p:nvSpPr>
          <p:cNvPr id="7" name="Slide Number Placeholder 6"/>
          <p:cNvSpPr>
            <a:spLocks noGrp="1"/>
          </p:cNvSpPr>
          <p:nvPr>
            <p:ph type="sldNum" sz="quarter" idx="11"/>
          </p:nvPr>
        </p:nvSpPr>
        <p:spPr/>
        <p:txBody>
          <a:bodyPr/>
          <a:lstStyle>
            <a:lvl1pPr>
              <a:defRPr b="0" i="0">
                <a:solidFill>
                  <a:srgbClr val="FFFFFF"/>
                </a:solidFill>
                <a:latin typeface="Trefoil Sans"/>
                <a:cs typeface="Trefoil Sans"/>
              </a:defRPr>
            </a:lvl1pPr>
          </a:lstStyle>
          <a:p>
            <a:fld id="{F8C12AA3-6E81-C746-8BB2-6661939CBDDC}" type="slidenum">
              <a:rPr lang="en-US" smtClean="0"/>
              <a:pPr/>
              <a:t>‹#›</a:t>
            </a:fld>
            <a:endParaRPr lang="en-US" dirty="0"/>
          </a:p>
        </p:txBody>
      </p:sp>
      <p:sp>
        <p:nvSpPr>
          <p:cNvPr id="4" name="Footer Placeholder 3"/>
          <p:cNvSpPr>
            <a:spLocks noGrp="1"/>
          </p:cNvSpPr>
          <p:nvPr>
            <p:ph type="ftr" sz="quarter" idx="12"/>
          </p:nvPr>
        </p:nvSpPr>
        <p:spPr/>
        <p:txBody>
          <a:bodyPr/>
          <a:lstStyle>
            <a:lvl1pPr>
              <a:defRPr b="0" i="0">
                <a:solidFill>
                  <a:schemeClr val="bg1"/>
                </a:solidFill>
                <a:latin typeface="Trefoil Sans"/>
                <a:cs typeface="Trefoil Sans"/>
              </a:defRPr>
            </a:lvl1pPr>
          </a:lstStyle>
          <a:p>
            <a:endParaRPr lang="en-US" dirty="0"/>
          </a:p>
        </p:txBody>
      </p:sp>
      <p:sp>
        <p:nvSpPr>
          <p:cNvPr id="8" name="Text Placeholder 7"/>
          <p:cNvSpPr>
            <a:spLocks noGrp="1"/>
          </p:cNvSpPr>
          <p:nvPr>
            <p:ph type="body" sz="quarter" idx="13"/>
          </p:nvPr>
        </p:nvSpPr>
        <p:spPr>
          <a:xfrm>
            <a:off x="5022850" y="1056610"/>
            <a:ext cx="3794125" cy="3135313"/>
          </a:xfrm>
        </p:spPr>
        <p:txBody>
          <a:bodyPr anchor="ctr">
            <a:normAutofit/>
          </a:bodyPr>
          <a:lstStyle>
            <a:lvl1pPr marL="0" indent="0" algn="l">
              <a:lnSpc>
                <a:spcPct val="120000"/>
              </a:lnSpc>
              <a:spcBef>
                <a:spcPts val="0"/>
              </a:spcBef>
              <a:spcAft>
                <a:spcPts val="800"/>
              </a:spcAft>
              <a:buNone/>
              <a:defRPr sz="2000" b="0" i="0" baseline="0">
                <a:latin typeface="Trefoil Sans"/>
                <a:cs typeface="Trefoil Sans"/>
              </a:defRPr>
            </a:lvl1pPr>
            <a:lvl2pPr marL="336550" indent="0">
              <a:buNone/>
              <a:defRPr/>
            </a:lvl2pPr>
            <a:lvl3pPr marL="746125" indent="0">
              <a:buNone/>
              <a:defRPr/>
            </a:lvl3pPr>
            <a:lvl4pPr marL="1131888" indent="0">
              <a:buNone/>
              <a:defRPr/>
            </a:lvl4pPr>
            <a:lvl5pPr marL="1541463" indent="0">
              <a:buNone/>
              <a:defRPr/>
            </a:lvl5pPr>
          </a:lstStyle>
          <a:p>
            <a:pPr lvl="0"/>
            <a:r>
              <a:rPr lang="en-US"/>
              <a:t>Click to edit Master text styles</a:t>
            </a:r>
          </a:p>
        </p:txBody>
      </p:sp>
      <p:sp>
        <p:nvSpPr>
          <p:cNvPr id="6" name="Text Placeholder 5"/>
          <p:cNvSpPr>
            <a:spLocks noGrp="1"/>
          </p:cNvSpPr>
          <p:nvPr>
            <p:ph type="body" sz="quarter" idx="14"/>
          </p:nvPr>
        </p:nvSpPr>
        <p:spPr>
          <a:xfrm>
            <a:off x="347472" y="-31227"/>
            <a:ext cx="7608887" cy="469900"/>
          </a:xfrm>
        </p:spPr>
        <p:txBody>
          <a:bodyPr lIns="0" tIns="0" rIns="0" bIns="0" anchor="b">
            <a:normAutofit/>
          </a:bodyPr>
          <a:lstStyle>
            <a:lvl1pPr marL="0" indent="0">
              <a:buNone/>
              <a:defRPr sz="1600" b="0" i="0" cap="all">
                <a:solidFill>
                  <a:srgbClr val="000000"/>
                </a:solidFill>
                <a:latin typeface="Trefoil Sans SemiBold"/>
                <a:cs typeface="Trefoil Sans SemiBold"/>
              </a:defRPr>
            </a:lvl1pPr>
            <a:lvl2pPr marL="336550" indent="0">
              <a:buNone/>
              <a:defRPr/>
            </a:lvl2pPr>
            <a:lvl3pPr marL="746125" indent="0">
              <a:buNone/>
              <a:defRPr/>
            </a:lvl3pPr>
            <a:lvl4pPr marL="1131888" indent="0">
              <a:buNone/>
              <a:defRPr/>
            </a:lvl4pPr>
            <a:lvl5pPr marL="1541463" indent="0">
              <a:buNone/>
              <a:defRPr/>
            </a:lvl5pPr>
          </a:lstStyle>
          <a:p>
            <a:pPr lvl="0"/>
            <a:r>
              <a:rPr lang="en-US"/>
              <a:t>Click to edit Master text styles</a:t>
            </a:r>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136" y="4652342"/>
            <a:ext cx="409583" cy="392517"/>
          </a:xfrm>
          <a:prstGeom prst="rect">
            <a:avLst/>
          </a:prstGeom>
        </p:spPr>
      </p:pic>
      <p:sp>
        <p:nvSpPr>
          <p:cNvPr id="11" name="Rectangle 10"/>
          <p:cNvSpPr/>
          <p:nvPr/>
        </p:nvSpPr>
        <p:spPr>
          <a:xfrm>
            <a:off x="1236132" y="-558801"/>
            <a:ext cx="6858000" cy="37253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dirty="0">
                <a:latin typeface="Trefoil Sans"/>
              </a:rPr>
              <a:t>CONTENT PAGE WITH EYEBROW &amp; IMAGE LEFT</a:t>
            </a:r>
          </a:p>
        </p:txBody>
      </p:sp>
      <p:sp>
        <p:nvSpPr>
          <p:cNvPr id="5" name="Content Placeholder 4"/>
          <p:cNvSpPr>
            <a:spLocks noGrp="1"/>
          </p:cNvSpPr>
          <p:nvPr>
            <p:ph sz="quarter" idx="15"/>
          </p:nvPr>
        </p:nvSpPr>
        <p:spPr>
          <a:xfrm>
            <a:off x="257019" y="1056610"/>
            <a:ext cx="4765831" cy="3135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5433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Content page with eyebrow &amp; image R">
    <p:spTree>
      <p:nvGrpSpPr>
        <p:cNvPr id="1" name=""/>
        <p:cNvGrpSpPr/>
        <p:nvPr/>
      </p:nvGrpSpPr>
      <p:grpSpPr>
        <a:xfrm>
          <a:off x="0" y="0"/>
          <a:ext cx="0" cy="0"/>
          <a:chOff x="0" y="0"/>
          <a:chExt cx="0" cy="0"/>
        </a:xfrm>
      </p:grpSpPr>
      <p:sp>
        <p:nvSpPr>
          <p:cNvPr id="10" name="Rectangle 9"/>
          <p:cNvSpPr/>
          <p:nvPr/>
        </p:nvSpPr>
        <p:spPr>
          <a:xfrm>
            <a:off x="1" y="4552950"/>
            <a:ext cx="9144001" cy="602601"/>
          </a:xfrm>
          <a:prstGeom prst="rect">
            <a:avLst/>
          </a:prstGeom>
          <a:gradFill flip="none" rotWithShape="1">
            <a:gsLst>
              <a:gs pos="15000">
                <a:srgbClr val="00984D"/>
              </a:gs>
              <a:gs pos="100000">
                <a:srgbClr val="008745"/>
              </a:gs>
              <a:gs pos="0">
                <a:srgbClr val="008745"/>
              </a:gs>
              <a:gs pos="69000">
                <a:schemeClr val="tx2"/>
              </a:gs>
              <a:gs pos="35000">
                <a:schemeClr val="tx2"/>
              </a:gs>
              <a:gs pos="86000">
                <a:srgbClr val="00A052"/>
              </a:gs>
            </a:gsLst>
            <a:lin ang="0" scaled="1"/>
            <a:tileRect/>
          </a:gradFill>
          <a:ln>
            <a:noFill/>
          </a:ln>
          <a:effectLst/>
        </p:spPr>
        <p:style>
          <a:lnRef idx="1">
            <a:schemeClr val="accent2"/>
          </a:lnRef>
          <a:fillRef idx="3">
            <a:schemeClr val="accent2"/>
          </a:fillRef>
          <a:effectRef idx="2">
            <a:schemeClr val="accent2"/>
          </a:effectRef>
          <a:fontRef idx="minor">
            <a:schemeClr val="lt1"/>
          </a:fontRef>
        </p:style>
        <p:txBody>
          <a:bodyPr rtlCol="0" anchor="ctr"/>
          <a:lstStyle/>
          <a:p>
            <a:pPr lvl="0" algn="ctr"/>
            <a:endParaRPr lang="en-US" dirty="0">
              <a:latin typeface="Trefoil Sans"/>
            </a:endParaRPr>
          </a:p>
        </p:txBody>
      </p:sp>
      <p:sp>
        <p:nvSpPr>
          <p:cNvPr id="2" name="Title 1"/>
          <p:cNvSpPr>
            <a:spLocks noGrp="1"/>
          </p:cNvSpPr>
          <p:nvPr>
            <p:ph type="title"/>
          </p:nvPr>
        </p:nvSpPr>
        <p:spPr>
          <a:xfrm>
            <a:off x="347472" y="469900"/>
            <a:ext cx="7518225" cy="556126"/>
          </a:xfrm>
        </p:spPr>
        <p:txBody>
          <a:bodyPr lIns="0" tIns="0" rIns="0" bIns="0" anchor="t"/>
          <a:lstStyle>
            <a:lvl1pPr>
              <a:defRPr>
                <a:solidFill>
                  <a:srgbClr val="000000"/>
                </a:solidFill>
              </a:defRPr>
            </a:lvl1pPr>
          </a:lstStyle>
          <a:p>
            <a:r>
              <a:rPr lang="en-US"/>
              <a:t>Click to edit Master title style</a:t>
            </a:r>
            <a:endParaRPr lang="en-US" dirty="0"/>
          </a:p>
        </p:txBody>
      </p:sp>
      <p:sp>
        <p:nvSpPr>
          <p:cNvPr id="3" name="Content Placeholder 2"/>
          <p:cNvSpPr>
            <a:spLocks noGrp="1"/>
          </p:cNvSpPr>
          <p:nvPr>
            <p:ph idx="1"/>
          </p:nvPr>
        </p:nvSpPr>
        <p:spPr>
          <a:xfrm>
            <a:off x="4060142" y="1056610"/>
            <a:ext cx="4766229" cy="3121848"/>
          </a:xfrm>
          <a:prstGeom prst="rect">
            <a:avLst/>
          </a:prstGeom>
        </p:spPr>
        <p:txBody>
          <a:bodyPr/>
          <a:lstStyle>
            <a:lvl1pPr marL="0" indent="0">
              <a:buSzPct val="90000"/>
              <a:buFont typeface="Arial"/>
              <a:buNone/>
              <a:defRPr sz="2000" b="0" i="0">
                <a:latin typeface="Trefoil Sans"/>
              </a:defRPr>
            </a:lvl1pPr>
            <a:lvl2pPr marL="342900" indent="-228600">
              <a:spcBef>
                <a:spcPts val="0"/>
              </a:spcBef>
              <a:buSzPct val="90000"/>
              <a:buFont typeface="Arial"/>
              <a:buChar char="•"/>
              <a:defRPr sz="2000"/>
            </a:lvl2pPr>
            <a:lvl3pPr marL="685800" indent="-228600">
              <a:buSzPct val="90000"/>
              <a:buFont typeface="Courier New"/>
              <a:buChar char="o"/>
              <a:defRPr sz="2000"/>
            </a:lvl3pPr>
            <a:lvl4pPr marL="1028700" indent="-228600">
              <a:buSzPct val="90000"/>
              <a:buFont typeface="Arial"/>
              <a:buChar char="•"/>
              <a:defRPr sz="2000"/>
            </a:lvl4pPr>
            <a:lvl5pPr marL="1435100" indent="-241300">
              <a:buSzPct val="90000"/>
              <a:buFont typeface="Courier New"/>
              <a:buChar char="o"/>
              <a:tabLst/>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1"/>
          </p:nvPr>
        </p:nvSpPr>
        <p:spPr/>
        <p:txBody>
          <a:bodyPr/>
          <a:lstStyle>
            <a:lvl1pPr>
              <a:defRPr b="0" i="0">
                <a:solidFill>
                  <a:srgbClr val="FFFFFF"/>
                </a:solidFill>
                <a:latin typeface="Trefoil Sans"/>
                <a:cs typeface="Trefoil Sans"/>
              </a:defRPr>
            </a:lvl1pPr>
          </a:lstStyle>
          <a:p>
            <a:fld id="{F8C12AA3-6E81-C746-8BB2-6661939CBDDC}" type="slidenum">
              <a:rPr lang="en-US" smtClean="0"/>
              <a:pPr/>
              <a:t>‹#›</a:t>
            </a:fld>
            <a:endParaRPr lang="en-US" dirty="0"/>
          </a:p>
        </p:txBody>
      </p:sp>
      <p:sp>
        <p:nvSpPr>
          <p:cNvPr id="4" name="Footer Placeholder 3"/>
          <p:cNvSpPr>
            <a:spLocks noGrp="1"/>
          </p:cNvSpPr>
          <p:nvPr>
            <p:ph type="ftr" sz="quarter" idx="12"/>
          </p:nvPr>
        </p:nvSpPr>
        <p:spPr/>
        <p:txBody>
          <a:bodyPr/>
          <a:lstStyle>
            <a:lvl1pPr>
              <a:defRPr b="0" i="0">
                <a:solidFill>
                  <a:srgbClr val="FFFFFF"/>
                </a:solidFill>
                <a:latin typeface="Trefoil Sans"/>
                <a:cs typeface="Trefoil Sans"/>
              </a:defRPr>
            </a:lvl1pPr>
          </a:lstStyle>
          <a:p>
            <a:endParaRPr lang="en-US" dirty="0"/>
          </a:p>
        </p:txBody>
      </p:sp>
      <p:sp>
        <p:nvSpPr>
          <p:cNvPr id="8" name="Text Placeholder 7"/>
          <p:cNvSpPr>
            <a:spLocks noGrp="1"/>
          </p:cNvSpPr>
          <p:nvPr>
            <p:ph type="body" sz="quarter" idx="13"/>
          </p:nvPr>
        </p:nvSpPr>
        <p:spPr>
          <a:xfrm>
            <a:off x="257019" y="1056610"/>
            <a:ext cx="3794125" cy="3135313"/>
          </a:xfrm>
        </p:spPr>
        <p:txBody>
          <a:bodyPr anchor="ctr">
            <a:normAutofit/>
          </a:bodyPr>
          <a:lstStyle>
            <a:lvl1pPr marL="0" indent="0" algn="l">
              <a:lnSpc>
                <a:spcPct val="120000"/>
              </a:lnSpc>
              <a:spcBef>
                <a:spcPts val="0"/>
              </a:spcBef>
              <a:spcAft>
                <a:spcPts val="800"/>
              </a:spcAft>
              <a:buNone/>
              <a:defRPr sz="2000" b="0" i="0" baseline="0">
                <a:latin typeface="Trefoil Sans"/>
                <a:cs typeface="Trefoil Sans"/>
              </a:defRPr>
            </a:lvl1pPr>
            <a:lvl2pPr marL="336550" indent="0">
              <a:buNone/>
              <a:defRPr/>
            </a:lvl2pPr>
            <a:lvl3pPr marL="746125" indent="0">
              <a:buNone/>
              <a:defRPr/>
            </a:lvl3pPr>
            <a:lvl4pPr marL="1131888" indent="0">
              <a:buNone/>
              <a:defRPr/>
            </a:lvl4pPr>
            <a:lvl5pPr marL="1541463" indent="0">
              <a:buNone/>
              <a:defRPr/>
            </a:lvl5pPr>
          </a:lstStyle>
          <a:p>
            <a:pPr lvl="0"/>
            <a:r>
              <a:rPr lang="en-US"/>
              <a:t>Click to edit Master text styles</a:t>
            </a:r>
          </a:p>
        </p:txBody>
      </p:sp>
      <p:sp>
        <p:nvSpPr>
          <p:cNvPr id="6" name="Text Placeholder 5"/>
          <p:cNvSpPr>
            <a:spLocks noGrp="1"/>
          </p:cNvSpPr>
          <p:nvPr>
            <p:ph type="body" sz="quarter" idx="14"/>
          </p:nvPr>
        </p:nvSpPr>
        <p:spPr>
          <a:xfrm>
            <a:off x="347472" y="-31227"/>
            <a:ext cx="7608887" cy="469900"/>
          </a:xfrm>
        </p:spPr>
        <p:txBody>
          <a:bodyPr lIns="0" tIns="0" rIns="0" bIns="0" anchor="b">
            <a:normAutofit/>
          </a:bodyPr>
          <a:lstStyle>
            <a:lvl1pPr marL="0" indent="0">
              <a:buNone/>
              <a:defRPr sz="1600" b="0" i="0" cap="all">
                <a:solidFill>
                  <a:srgbClr val="000000"/>
                </a:solidFill>
                <a:latin typeface="Trefoil Sans SemiBold"/>
                <a:cs typeface="Trefoil Sans SemiBold"/>
              </a:defRPr>
            </a:lvl1pPr>
            <a:lvl2pPr marL="336550" indent="0">
              <a:buNone/>
              <a:defRPr/>
            </a:lvl2pPr>
            <a:lvl3pPr marL="746125" indent="0">
              <a:buNone/>
              <a:defRPr/>
            </a:lvl3pPr>
            <a:lvl4pPr marL="1131888" indent="0">
              <a:buNone/>
              <a:defRPr/>
            </a:lvl4pPr>
            <a:lvl5pPr marL="1541463" indent="0">
              <a:buNone/>
              <a:defRPr/>
            </a:lvl5pPr>
          </a:lstStyle>
          <a:p>
            <a:pPr lvl="0"/>
            <a:r>
              <a:rPr lang="en-US"/>
              <a:t>Click to edit Master text styles</a:t>
            </a:r>
          </a:p>
        </p:txBody>
      </p:sp>
      <p:sp>
        <p:nvSpPr>
          <p:cNvPr id="12" name="Rectangle 11"/>
          <p:cNvSpPr/>
          <p:nvPr/>
        </p:nvSpPr>
        <p:spPr>
          <a:xfrm>
            <a:off x="1236132" y="-558801"/>
            <a:ext cx="6858000" cy="37253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dirty="0">
                <a:latin typeface="Trefoil Sans"/>
              </a:rPr>
              <a:t>CONTENT PAGE WITH EYEBROW &amp; IMAGE RIGHT</a:t>
            </a:r>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136" y="4652342"/>
            <a:ext cx="409583" cy="392517"/>
          </a:xfrm>
          <a:prstGeom prst="rect">
            <a:avLst/>
          </a:prstGeom>
        </p:spPr>
      </p:pic>
    </p:spTree>
    <p:extLst>
      <p:ext uri="{BB962C8B-B14F-4D97-AF65-F5344CB8AC3E}">
        <p14:creationId xmlns:p14="http://schemas.microsoft.com/office/powerpoint/2010/main" val="15171074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ontent page image right">
    <p:spTree>
      <p:nvGrpSpPr>
        <p:cNvPr id="1" name=""/>
        <p:cNvGrpSpPr/>
        <p:nvPr/>
      </p:nvGrpSpPr>
      <p:grpSpPr>
        <a:xfrm>
          <a:off x="0" y="0"/>
          <a:ext cx="0" cy="0"/>
          <a:chOff x="0" y="0"/>
          <a:chExt cx="0" cy="0"/>
        </a:xfrm>
      </p:grpSpPr>
      <p:sp>
        <p:nvSpPr>
          <p:cNvPr id="10" name="Rectangle 9"/>
          <p:cNvSpPr/>
          <p:nvPr/>
        </p:nvSpPr>
        <p:spPr>
          <a:xfrm>
            <a:off x="1" y="4552950"/>
            <a:ext cx="9144001" cy="602601"/>
          </a:xfrm>
          <a:prstGeom prst="rect">
            <a:avLst/>
          </a:prstGeom>
          <a:gradFill flip="none" rotWithShape="1">
            <a:gsLst>
              <a:gs pos="15000">
                <a:srgbClr val="00984D"/>
              </a:gs>
              <a:gs pos="100000">
                <a:srgbClr val="008745"/>
              </a:gs>
              <a:gs pos="0">
                <a:srgbClr val="008745"/>
              </a:gs>
              <a:gs pos="69000">
                <a:schemeClr val="tx2"/>
              </a:gs>
              <a:gs pos="35000">
                <a:schemeClr val="tx2"/>
              </a:gs>
              <a:gs pos="86000">
                <a:srgbClr val="00A052"/>
              </a:gs>
            </a:gsLst>
            <a:lin ang="0" scaled="1"/>
            <a:tileRect/>
          </a:gradFill>
          <a:ln>
            <a:noFill/>
          </a:ln>
          <a:effectLst/>
        </p:spPr>
        <p:style>
          <a:lnRef idx="1">
            <a:schemeClr val="accent2"/>
          </a:lnRef>
          <a:fillRef idx="3">
            <a:schemeClr val="accent2"/>
          </a:fillRef>
          <a:effectRef idx="2">
            <a:schemeClr val="accent2"/>
          </a:effectRef>
          <a:fontRef idx="minor">
            <a:schemeClr val="lt1"/>
          </a:fontRef>
        </p:style>
        <p:txBody>
          <a:bodyPr rtlCol="0" anchor="ctr"/>
          <a:lstStyle/>
          <a:p>
            <a:pPr lvl="0" algn="ctr"/>
            <a:endParaRPr lang="en-US" dirty="0">
              <a:latin typeface="Trefoil Sans"/>
            </a:endParaRPr>
          </a:p>
        </p:txBody>
      </p:sp>
      <p:sp>
        <p:nvSpPr>
          <p:cNvPr id="2" name="Title 1"/>
          <p:cNvSpPr>
            <a:spLocks noGrp="1"/>
          </p:cNvSpPr>
          <p:nvPr>
            <p:ph type="title"/>
          </p:nvPr>
        </p:nvSpPr>
        <p:spPr/>
        <p:txBody>
          <a:bodyPr/>
          <a:lstStyle>
            <a:lvl1pPr>
              <a:defRPr>
                <a:solidFill>
                  <a:srgbClr val="000000"/>
                </a:solidFill>
              </a:defRPr>
            </a:lvl1pPr>
          </a:lstStyle>
          <a:p>
            <a:r>
              <a:rPr lang="en-US"/>
              <a:t>Click to edit Master title style</a:t>
            </a:r>
            <a:endParaRPr lang="en-US" dirty="0"/>
          </a:p>
        </p:txBody>
      </p:sp>
      <p:sp>
        <p:nvSpPr>
          <p:cNvPr id="3" name="Content Placeholder 2"/>
          <p:cNvSpPr>
            <a:spLocks noGrp="1"/>
          </p:cNvSpPr>
          <p:nvPr>
            <p:ph idx="1"/>
          </p:nvPr>
        </p:nvSpPr>
        <p:spPr>
          <a:xfrm>
            <a:off x="4059936" y="1056610"/>
            <a:ext cx="4766229" cy="3121848"/>
          </a:xfrm>
          <a:prstGeom prst="rect">
            <a:avLst/>
          </a:prstGeom>
        </p:spPr>
        <p:txBody>
          <a:bodyPr/>
          <a:lstStyle>
            <a:lvl1pPr marL="0" indent="0">
              <a:buSzPct val="90000"/>
              <a:buFont typeface="Arial"/>
              <a:buNone/>
              <a:defRPr sz="2000" b="0" i="0">
                <a:latin typeface="Trefoil Sans"/>
              </a:defRPr>
            </a:lvl1pPr>
            <a:lvl2pPr marL="342900" indent="-228600">
              <a:spcBef>
                <a:spcPts val="0"/>
              </a:spcBef>
              <a:buSzPct val="90000"/>
              <a:buFont typeface="Arial"/>
              <a:buChar char="•"/>
              <a:defRPr sz="2000"/>
            </a:lvl2pPr>
            <a:lvl3pPr marL="685800" indent="-228600">
              <a:buSzPct val="90000"/>
              <a:buFont typeface="Courier New"/>
              <a:buChar char="o"/>
              <a:defRPr sz="2000"/>
            </a:lvl3pPr>
            <a:lvl4pPr marL="1028700" indent="-228600">
              <a:buSzPct val="90000"/>
              <a:buFont typeface="Arial"/>
              <a:buChar char="•"/>
              <a:defRPr sz="2000"/>
            </a:lvl4pPr>
            <a:lvl5pPr marL="1435100" indent="-241300">
              <a:buSzPct val="90000"/>
              <a:buFont typeface="Courier New"/>
              <a:buChar char="o"/>
              <a:tabLst/>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1"/>
          </p:nvPr>
        </p:nvSpPr>
        <p:spPr/>
        <p:txBody>
          <a:bodyPr/>
          <a:lstStyle>
            <a:lvl1pPr>
              <a:defRPr b="0" i="0">
                <a:solidFill>
                  <a:srgbClr val="FFFFFF"/>
                </a:solidFill>
                <a:latin typeface="Trefoil Sans"/>
                <a:cs typeface="Trefoil Sans"/>
              </a:defRPr>
            </a:lvl1pPr>
          </a:lstStyle>
          <a:p>
            <a:fld id="{F8C12AA3-6E81-C746-8BB2-6661939CBDDC}" type="slidenum">
              <a:rPr lang="en-US" smtClean="0"/>
              <a:pPr/>
              <a:t>‹#›</a:t>
            </a:fld>
            <a:endParaRPr lang="en-US" dirty="0"/>
          </a:p>
        </p:txBody>
      </p:sp>
      <p:sp>
        <p:nvSpPr>
          <p:cNvPr id="8" name="Text Placeholder 7"/>
          <p:cNvSpPr>
            <a:spLocks noGrp="1"/>
          </p:cNvSpPr>
          <p:nvPr>
            <p:ph type="body" sz="quarter" idx="13"/>
          </p:nvPr>
        </p:nvSpPr>
        <p:spPr>
          <a:xfrm>
            <a:off x="257019" y="1056610"/>
            <a:ext cx="3794125" cy="3135313"/>
          </a:xfrm>
        </p:spPr>
        <p:txBody>
          <a:bodyPr anchor="ctr">
            <a:normAutofit/>
          </a:bodyPr>
          <a:lstStyle>
            <a:lvl1pPr marL="0" indent="0" algn="l">
              <a:lnSpc>
                <a:spcPct val="120000"/>
              </a:lnSpc>
              <a:spcBef>
                <a:spcPts val="0"/>
              </a:spcBef>
              <a:spcAft>
                <a:spcPts val="800"/>
              </a:spcAft>
              <a:buNone/>
              <a:defRPr sz="2000" b="0" i="0" baseline="0">
                <a:latin typeface="Trefoil Sans"/>
                <a:cs typeface="Trefoil Sans"/>
              </a:defRPr>
            </a:lvl1pPr>
            <a:lvl2pPr marL="336550" indent="0">
              <a:buNone/>
              <a:defRPr/>
            </a:lvl2pPr>
            <a:lvl3pPr marL="746125" indent="0">
              <a:buNone/>
              <a:defRPr/>
            </a:lvl3pPr>
            <a:lvl4pPr marL="1131888" indent="0">
              <a:buNone/>
              <a:defRPr/>
            </a:lvl4pPr>
            <a:lvl5pPr marL="1541463" indent="0">
              <a:buNone/>
              <a:defRPr/>
            </a:lvl5pPr>
          </a:lstStyle>
          <a:p>
            <a:pPr lvl="0"/>
            <a:r>
              <a:rPr lang="en-US"/>
              <a:t>Click to edit Master text styles</a:t>
            </a:r>
          </a:p>
        </p:txBody>
      </p:sp>
      <p:sp>
        <p:nvSpPr>
          <p:cNvPr id="9" name="Rectangle 8"/>
          <p:cNvSpPr/>
          <p:nvPr/>
        </p:nvSpPr>
        <p:spPr>
          <a:xfrm>
            <a:off x="1236132" y="-558801"/>
            <a:ext cx="6858000" cy="37253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dirty="0">
                <a:latin typeface="Trefoil Sans"/>
              </a:rPr>
              <a:t>CONTENT PAGE IMAGE RIGHT</a:t>
            </a:r>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136" y="4652342"/>
            <a:ext cx="409583" cy="392517"/>
          </a:xfrm>
          <a:prstGeom prst="rect">
            <a:avLst/>
          </a:prstGeom>
        </p:spPr>
      </p:pic>
      <p:sp>
        <p:nvSpPr>
          <p:cNvPr id="11" name="Footer Placeholder 4"/>
          <p:cNvSpPr>
            <a:spLocks noGrp="1"/>
          </p:cNvSpPr>
          <p:nvPr>
            <p:ph type="ftr" sz="quarter" idx="12"/>
          </p:nvPr>
        </p:nvSpPr>
        <p:spPr>
          <a:xfrm>
            <a:off x="706840" y="4770020"/>
            <a:ext cx="5312960" cy="157162"/>
          </a:xfrm>
        </p:spPr>
        <p:txBody>
          <a:bodyPr/>
          <a:lstStyle>
            <a:lvl1pPr>
              <a:defRPr>
                <a:latin typeface="Trefoil Sans"/>
                <a:cs typeface="Trefoil Sans"/>
              </a:defRPr>
            </a:lvl1pPr>
          </a:lstStyle>
          <a:p>
            <a:endParaRPr lang="en-US" dirty="0">
              <a:solidFill>
                <a:srgbClr val="FFFFFF"/>
              </a:solidFill>
            </a:endParaRPr>
          </a:p>
        </p:txBody>
      </p:sp>
    </p:spTree>
    <p:extLst>
      <p:ext uri="{BB962C8B-B14F-4D97-AF65-F5344CB8AC3E}">
        <p14:creationId xmlns:p14="http://schemas.microsoft.com/office/powerpoint/2010/main" val="11922112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ontent page image left">
    <p:spTree>
      <p:nvGrpSpPr>
        <p:cNvPr id="1" name=""/>
        <p:cNvGrpSpPr/>
        <p:nvPr/>
      </p:nvGrpSpPr>
      <p:grpSpPr>
        <a:xfrm>
          <a:off x="0" y="0"/>
          <a:ext cx="0" cy="0"/>
          <a:chOff x="0" y="0"/>
          <a:chExt cx="0" cy="0"/>
        </a:xfrm>
      </p:grpSpPr>
      <p:sp>
        <p:nvSpPr>
          <p:cNvPr id="10" name="Rectangle 9"/>
          <p:cNvSpPr/>
          <p:nvPr/>
        </p:nvSpPr>
        <p:spPr>
          <a:xfrm>
            <a:off x="1" y="4552950"/>
            <a:ext cx="9144001" cy="602601"/>
          </a:xfrm>
          <a:prstGeom prst="rect">
            <a:avLst/>
          </a:prstGeom>
          <a:gradFill flip="none" rotWithShape="1">
            <a:gsLst>
              <a:gs pos="15000">
                <a:srgbClr val="00984D"/>
              </a:gs>
              <a:gs pos="100000">
                <a:srgbClr val="008745"/>
              </a:gs>
              <a:gs pos="0">
                <a:srgbClr val="008745"/>
              </a:gs>
              <a:gs pos="69000">
                <a:schemeClr val="tx2"/>
              </a:gs>
              <a:gs pos="35000">
                <a:schemeClr val="tx2"/>
              </a:gs>
              <a:gs pos="86000">
                <a:srgbClr val="00A052"/>
              </a:gs>
            </a:gsLst>
            <a:lin ang="0" scaled="1"/>
            <a:tileRect/>
          </a:gradFill>
          <a:ln>
            <a:noFill/>
          </a:ln>
          <a:effectLst/>
        </p:spPr>
        <p:style>
          <a:lnRef idx="1">
            <a:schemeClr val="accent2"/>
          </a:lnRef>
          <a:fillRef idx="3">
            <a:schemeClr val="accent2"/>
          </a:fillRef>
          <a:effectRef idx="2">
            <a:schemeClr val="accent2"/>
          </a:effectRef>
          <a:fontRef idx="minor">
            <a:schemeClr val="lt1"/>
          </a:fontRef>
        </p:style>
        <p:txBody>
          <a:bodyPr rtlCol="0" anchor="ctr"/>
          <a:lstStyle/>
          <a:p>
            <a:pPr lvl="0" algn="ctr"/>
            <a:endParaRPr lang="en-US" dirty="0">
              <a:latin typeface="Trefoil Sans"/>
            </a:endParaRPr>
          </a:p>
        </p:txBody>
      </p:sp>
      <p:sp>
        <p:nvSpPr>
          <p:cNvPr id="2" name="Title 1"/>
          <p:cNvSpPr>
            <a:spLocks noGrp="1"/>
          </p:cNvSpPr>
          <p:nvPr>
            <p:ph type="title"/>
          </p:nvPr>
        </p:nvSpPr>
        <p:spPr/>
        <p:txBody>
          <a:bodyPr/>
          <a:lstStyle>
            <a:lvl1pPr>
              <a:defRPr>
                <a:solidFill>
                  <a:srgbClr val="000000"/>
                </a:solidFill>
              </a:defRPr>
            </a:lvl1pPr>
          </a:lstStyle>
          <a:p>
            <a:r>
              <a:rPr lang="en-US"/>
              <a:t>Click to edit Master title style</a:t>
            </a:r>
            <a:endParaRPr lang="en-US" dirty="0"/>
          </a:p>
        </p:txBody>
      </p:sp>
      <p:sp>
        <p:nvSpPr>
          <p:cNvPr id="3" name="Content Placeholder 2"/>
          <p:cNvSpPr>
            <a:spLocks noGrp="1"/>
          </p:cNvSpPr>
          <p:nvPr>
            <p:ph idx="1"/>
          </p:nvPr>
        </p:nvSpPr>
        <p:spPr>
          <a:xfrm>
            <a:off x="268830" y="1056610"/>
            <a:ext cx="4766229" cy="3121848"/>
          </a:xfrm>
          <a:prstGeom prst="rect">
            <a:avLst/>
          </a:prstGeom>
        </p:spPr>
        <p:txBody>
          <a:bodyPr/>
          <a:lstStyle>
            <a:lvl1pPr marL="0" indent="0">
              <a:buSzPct val="90000"/>
              <a:buFont typeface="Arial"/>
              <a:buNone/>
              <a:defRPr sz="2000" b="0" i="0">
                <a:latin typeface="Trefoil Sans"/>
              </a:defRPr>
            </a:lvl1pPr>
            <a:lvl2pPr marL="342900" indent="-228600">
              <a:spcBef>
                <a:spcPts val="0"/>
              </a:spcBef>
              <a:buSzPct val="90000"/>
              <a:buFont typeface="Arial"/>
              <a:buChar char="•"/>
              <a:defRPr sz="2000"/>
            </a:lvl2pPr>
            <a:lvl3pPr marL="685800" indent="-228600">
              <a:buSzPct val="90000"/>
              <a:buFont typeface="Courier New"/>
              <a:buChar char="o"/>
              <a:defRPr sz="2000"/>
            </a:lvl3pPr>
            <a:lvl4pPr marL="1028700" indent="-228600">
              <a:buSzPct val="90000"/>
              <a:buFont typeface="Arial"/>
              <a:buChar char="•"/>
              <a:defRPr sz="2000"/>
            </a:lvl4pPr>
            <a:lvl5pPr marL="1435100" indent="-241300">
              <a:buSzPct val="90000"/>
              <a:buFont typeface="Courier New"/>
              <a:buChar char="o"/>
              <a:tabLst/>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1"/>
          </p:nvPr>
        </p:nvSpPr>
        <p:spPr/>
        <p:txBody>
          <a:bodyPr/>
          <a:lstStyle>
            <a:lvl1pPr>
              <a:defRPr b="0" i="0">
                <a:solidFill>
                  <a:srgbClr val="FFFFFF"/>
                </a:solidFill>
                <a:latin typeface="Trefoil Sans"/>
                <a:cs typeface="Trefoil Sans"/>
              </a:defRPr>
            </a:lvl1pPr>
          </a:lstStyle>
          <a:p>
            <a:fld id="{F8C12AA3-6E81-C746-8BB2-6661939CBDDC}" type="slidenum">
              <a:rPr lang="en-US" smtClean="0"/>
              <a:pPr/>
              <a:t>‹#›</a:t>
            </a:fld>
            <a:endParaRPr lang="en-US" dirty="0"/>
          </a:p>
        </p:txBody>
      </p:sp>
      <p:sp>
        <p:nvSpPr>
          <p:cNvPr id="8" name="Text Placeholder 7"/>
          <p:cNvSpPr>
            <a:spLocks noGrp="1"/>
          </p:cNvSpPr>
          <p:nvPr>
            <p:ph type="body" sz="quarter" idx="13"/>
          </p:nvPr>
        </p:nvSpPr>
        <p:spPr>
          <a:xfrm>
            <a:off x="5035059" y="1056610"/>
            <a:ext cx="3794125" cy="3135313"/>
          </a:xfrm>
        </p:spPr>
        <p:txBody>
          <a:bodyPr anchor="ctr">
            <a:normAutofit/>
          </a:bodyPr>
          <a:lstStyle>
            <a:lvl1pPr marL="0" indent="0" algn="l">
              <a:lnSpc>
                <a:spcPct val="120000"/>
              </a:lnSpc>
              <a:spcBef>
                <a:spcPts val="0"/>
              </a:spcBef>
              <a:spcAft>
                <a:spcPts val="800"/>
              </a:spcAft>
              <a:buNone/>
              <a:defRPr sz="2000" b="0" i="0" baseline="0">
                <a:latin typeface="Trefoil Sans"/>
                <a:cs typeface="Trefoil Sans"/>
              </a:defRPr>
            </a:lvl1pPr>
            <a:lvl2pPr marL="336550" indent="0">
              <a:buNone/>
              <a:defRPr/>
            </a:lvl2pPr>
            <a:lvl3pPr marL="746125" indent="0">
              <a:buNone/>
              <a:defRPr/>
            </a:lvl3pPr>
            <a:lvl4pPr marL="1131888" indent="0">
              <a:buNone/>
              <a:defRPr/>
            </a:lvl4pPr>
            <a:lvl5pPr marL="1541463" indent="0">
              <a:buNone/>
              <a:defRPr/>
            </a:lvl5pPr>
          </a:lstStyle>
          <a:p>
            <a:pPr lvl="0"/>
            <a:r>
              <a:rPr lang="en-US"/>
              <a:t>Click to edit Master text styles</a:t>
            </a:r>
          </a:p>
        </p:txBody>
      </p:sp>
      <p:sp>
        <p:nvSpPr>
          <p:cNvPr id="9" name="Rectangle 8"/>
          <p:cNvSpPr/>
          <p:nvPr/>
        </p:nvSpPr>
        <p:spPr>
          <a:xfrm>
            <a:off x="1236132" y="-558801"/>
            <a:ext cx="6858000" cy="37253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dirty="0">
                <a:latin typeface="Trefoil Sans"/>
              </a:rPr>
              <a:t>CONTENT PAGE IMAGE LEFT</a:t>
            </a:r>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136" y="4652342"/>
            <a:ext cx="409583" cy="392517"/>
          </a:xfrm>
          <a:prstGeom prst="rect">
            <a:avLst/>
          </a:prstGeom>
        </p:spPr>
      </p:pic>
      <p:sp>
        <p:nvSpPr>
          <p:cNvPr id="12" name="Footer Placeholder 4"/>
          <p:cNvSpPr>
            <a:spLocks noGrp="1"/>
          </p:cNvSpPr>
          <p:nvPr>
            <p:ph type="ftr" sz="quarter" idx="12"/>
          </p:nvPr>
        </p:nvSpPr>
        <p:spPr>
          <a:xfrm>
            <a:off x="706840" y="4770020"/>
            <a:ext cx="5312960" cy="157162"/>
          </a:xfrm>
        </p:spPr>
        <p:txBody>
          <a:bodyPr/>
          <a:lstStyle>
            <a:lvl1pPr>
              <a:defRPr>
                <a:latin typeface="Trefoil Sans"/>
                <a:cs typeface="Trefoil Sans"/>
              </a:defRPr>
            </a:lvl1pPr>
          </a:lstStyle>
          <a:p>
            <a:endParaRPr lang="en-US" dirty="0">
              <a:solidFill>
                <a:srgbClr val="FFFFFF"/>
              </a:solidFill>
            </a:endParaRPr>
          </a:p>
        </p:txBody>
      </p:sp>
    </p:spTree>
    <p:extLst>
      <p:ext uri="{BB962C8B-B14F-4D97-AF65-F5344CB8AC3E}">
        <p14:creationId xmlns:p14="http://schemas.microsoft.com/office/powerpoint/2010/main" val="26231689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Blank">
    <p:spTree>
      <p:nvGrpSpPr>
        <p:cNvPr id="1" name=""/>
        <p:cNvGrpSpPr/>
        <p:nvPr/>
      </p:nvGrpSpPr>
      <p:grpSpPr>
        <a:xfrm>
          <a:off x="0" y="0"/>
          <a:ext cx="0" cy="0"/>
          <a:chOff x="0" y="0"/>
          <a:chExt cx="0" cy="0"/>
        </a:xfrm>
      </p:grpSpPr>
      <p:sp>
        <p:nvSpPr>
          <p:cNvPr id="7" name="Slide Number Placeholder 6"/>
          <p:cNvSpPr>
            <a:spLocks noGrp="1"/>
          </p:cNvSpPr>
          <p:nvPr>
            <p:ph type="sldNum" sz="quarter" idx="11"/>
          </p:nvPr>
        </p:nvSpPr>
        <p:spPr/>
        <p:txBody>
          <a:bodyPr/>
          <a:lstStyle>
            <a:lvl1pPr>
              <a:defRPr b="0" i="0">
                <a:solidFill>
                  <a:srgbClr val="FFFFFF"/>
                </a:solidFill>
                <a:latin typeface="Trefoil Sans"/>
                <a:cs typeface="Trefoil Sans"/>
              </a:defRPr>
            </a:lvl1pPr>
          </a:lstStyle>
          <a:p>
            <a:fld id="{F8C12AA3-6E81-C746-8BB2-6661939CBDDC}" type="slidenum">
              <a:rPr lang="en-US" smtClean="0"/>
              <a:pPr/>
              <a:t>‹#›</a:t>
            </a:fld>
            <a:endParaRPr lang="en-US" dirty="0"/>
          </a:p>
        </p:txBody>
      </p:sp>
      <p:sp>
        <p:nvSpPr>
          <p:cNvPr id="9" name="Rectangle 8"/>
          <p:cNvSpPr/>
          <p:nvPr/>
        </p:nvSpPr>
        <p:spPr>
          <a:xfrm>
            <a:off x="1236132" y="-558801"/>
            <a:ext cx="6858000" cy="37253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dirty="0">
                <a:latin typeface="Trefoil Sans"/>
              </a:rPr>
              <a:t>BLANK</a:t>
            </a:r>
          </a:p>
        </p:txBody>
      </p:sp>
    </p:spTree>
    <p:extLst>
      <p:ext uri="{BB962C8B-B14F-4D97-AF65-F5344CB8AC3E}">
        <p14:creationId xmlns:p14="http://schemas.microsoft.com/office/powerpoint/2010/main" val="3804909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Content Page Btm Green Bar">
    <p:spTree>
      <p:nvGrpSpPr>
        <p:cNvPr id="1" name=""/>
        <p:cNvGrpSpPr/>
        <p:nvPr/>
      </p:nvGrpSpPr>
      <p:grpSpPr>
        <a:xfrm>
          <a:off x="0" y="0"/>
          <a:ext cx="0" cy="0"/>
          <a:chOff x="0" y="0"/>
          <a:chExt cx="0" cy="0"/>
        </a:xfrm>
      </p:grpSpPr>
      <p:sp>
        <p:nvSpPr>
          <p:cNvPr id="5" name="Rectangle 4"/>
          <p:cNvSpPr/>
          <p:nvPr/>
        </p:nvSpPr>
        <p:spPr>
          <a:xfrm>
            <a:off x="1" y="4552950"/>
            <a:ext cx="9144001" cy="602601"/>
          </a:xfrm>
          <a:prstGeom prst="rect">
            <a:avLst/>
          </a:prstGeom>
          <a:gradFill flip="none" rotWithShape="1">
            <a:gsLst>
              <a:gs pos="15000">
                <a:srgbClr val="00984D"/>
              </a:gs>
              <a:gs pos="100000">
                <a:srgbClr val="008745"/>
              </a:gs>
              <a:gs pos="0">
                <a:srgbClr val="008745"/>
              </a:gs>
              <a:gs pos="69000">
                <a:schemeClr val="tx2"/>
              </a:gs>
              <a:gs pos="35000">
                <a:schemeClr val="tx2"/>
              </a:gs>
              <a:gs pos="86000">
                <a:srgbClr val="00A052"/>
              </a:gs>
            </a:gsLst>
            <a:lin ang="0" scaled="1"/>
            <a:tileRect/>
          </a:gradFill>
          <a:ln>
            <a:noFill/>
          </a:ln>
          <a:effectLst/>
        </p:spPr>
        <p:style>
          <a:lnRef idx="1">
            <a:schemeClr val="accent2"/>
          </a:lnRef>
          <a:fillRef idx="3">
            <a:schemeClr val="accent2"/>
          </a:fillRef>
          <a:effectRef idx="2">
            <a:schemeClr val="accent2"/>
          </a:effectRef>
          <a:fontRef idx="minor">
            <a:schemeClr val="lt1"/>
          </a:fontRef>
        </p:style>
        <p:txBody>
          <a:bodyPr rtlCol="0" anchor="ctr"/>
          <a:lstStyle/>
          <a:p>
            <a:pPr lvl="0" algn="ctr"/>
            <a:endParaRPr lang="en-US" dirty="0">
              <a:latin typeface="Trefoil Sans"/>
            </a:endParaRPr>
          </a:p>
        </p:txBody>
      </p:sp>
      <p:sp>
        <p:nvSpPr>
          <p:cNvPr id="2" name="Title 1"/>
          <p:cNvSpPr>
            <a:spLocks noGrp="1"/>
          </p:cNvSpPr>
          <p:nvPr>
            <p:ph type="title"/>
          </p:nvPr>
        </p:nvSpPr>
        <p:spPr/>
        <p:txBody>
          <a:bodyPr/>
          <a:lstStyle>
            <a:lvl1pPr>
              <a:defRPr>
                <a:solidFill>
                  <a:schemeClr val="tx1"/>
                </a:solidFill>
              </a:defRPr>
            </a:lvl1pPr>
          </a:lstStyle>
          <a:p>
            <a:r>
              <a:rPr lang="en-US"/>
              <a:t>Click to edit Master title style</a:t>
            </a:r>
            <a:endParaRPr lang="en-US" dirty="0"/>
          </a:p>
        </p:txBody>
      </p:sp>
      <p:sp>
        <p:nvSpPr>
          <p:cNvPr id="6" name="Content Placeholder 5"/>
          <p:cNvSpPr>
            <a:spLocks noGrp="1"/>
          </p:cNvSpPr>
          <p:nvPr>
            <p:ph sz="quarter" idx="10"/>
          </p:nvPr>
        </p:nvSpPr>
        <p:spPr>
          <a:xfrm>
            <a:off x="256032" y="1051560"/>
            <a:ext cx="8229600" cy="318135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Slide Number Placeholder 2"/>
          <p:cNvSpPr>
            <a:spLocks noGrp="1"/>
          </p:cNvSpPr>
          <p:nvPr>
            <p:ph type="sldNum" sz="quarter" idx="11"/>
          </p:nvPr>
        </p:nvSpPr>
        <p:spPr/>
        <p:txBody>
          <a:bodyPr/>
          <a:lstStyle>
            <a:lvl1pPr>
              <a:defRPr>
                <a:solidFill>
                  <a:srgbClr val="FFFFFF"/>
                </a:solidFill>
              </a:defRPr>
            </a:lvl1pPr>
          </a:lstStyle>
          <a:p>
            <a:fld id="{990CBC6E-F1C2-1F47-ABA1-B1BBE767C3DA}" type="slidenum">
              <a:rPr lang="en-US" smtClean="0"/>
              <a:pPr/>
              <a:t>‹#›</a:t>
            </a:fld>
            <a:endParaRPr lang="en-US" dirty="0"/>
          </a:p>
        </p:txBody>
      </p:sp>
      <p:sp>
        <p:nvSpPr>
          <p:cNvPr id="4" name="Footer Placeholder 3"/>
          <p:cNvSpPr>
            <a:spLocks noGrp="1"/>
          </p:cNvSpPr>
          <p:nvPr>
            <p:ph type="ftr" sz="quarter" idx="12"/>
          </p:nvPr>
        </p:nvSpPr>
        <p:spPr/>
        <p:txBody>
          <a:bodyPr/>
          <a:lstStyle>
            <a:lvl1pPr>
              <a:defRPr>
                <a:solidFill>
                  <a:schemeClr val="bg1"/>
                </a:solidFill>
              </a:defRPr>
            </a:lvl1pPr>
          </a:lstStyle>
          <a:p>
            <a:endParaRPr lang="en-US" dirty="0"/>
          </a:p>
        </p:txBody>
      </p:sp>
      <p:sp>
        <p:nvSpPr>
          <p:cNvPr id="9" name="Rectangle 8"/>
          <p:cNvSpPr/>
          <p:nvPr/>
        </p:nvSpPr>
        <p:spPr>
          <a:xfrm>
            <a:off x="1236132" y="-558801"/>
            <a:ext cx="6858000" cy="37253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dirty="0">
                <a:latin typeface="Trefoil Sans"/>
              </a:rPr>
              <a:t>CONTENT PAGE BOTTOM GREEN BAR</a:t>
            </a:r>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136" y="4652342"/>
            <a:ext cx="409583" cy="392517"/>
          </a:xfrm>
          <a:prstGeom prst="rect">
            <a:avLst/>
          </a:prstGeom>
        </p:spPr>
      </p:pic>
    </p:spTree>
    <p:extLst>
      <p:ext uri="{BB962C8B-B14F-4D97-AF65-F5344CB8AC3E}">
        <p14:creationId xmlns:p14="http://schemas.microsoft.com/office/powerpoint/2010/main" val="28466259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Extra Content page w/trefoil">
    <p:spTree>
      <p:nvGrpSpPr>
        <p:cNvPr id="1" name=""/>
        <p:cNvGrpSpPr/>
        <p:nvPr/>
      </p:nvGrpSpPr>
      <p:grpSpPr>
        <a:xfrm>
          <a:off x="0" y="0"/>
          <a:ext cx="0" cy="0"/>
          <a:chOff x="0" y="0"/>
          <a:chExt cx="0" cy="0"/>
        </a:xfrm>
      </p:grpSpPr>
      <p:sp>
        <p:nvSpPr>
          <p:cNvPr id="14" name="Rectangle 13"/>
          <p:cNvSpPr/>
          <p:nvPr/>
        </p:nvSpPr>
        <p:spPr>
          <a:xfrm>
            <a:off x="-1" y="-6280"/>
            <a:ext cx="9335771" cy="155448"/>
          </a:xfrm>
          <a:prstGeom prst="rect">
            <a:avLst/>
          </a:prstGeom>
          <a:gradFill flip="none" rotWithShape="1">
            <a:gsLst>
              <a:gs pos="26000">
                <a:schemeClr val="tx2"/>
              </a:gs>
              <a:gs pos="100000">
                <a:srgbClr val="008745"/>
              </a:gs>
              <a:gs pos="0">
                <a:srgbClr val="008745"/>
              </a:gs>
              <a:gs pos="71000">
                <a:schemeClr val="tx2"/>
              </a:gs>
            </a:gsLst>
            <a:lin ang="0" scaled="1"/>
            <a:tileRect/>
          </a:gradFill>
          <a:ln>
            <a:noFill/>
          </a:ln>
          <a:effectLst/>
        </p:spPr>
        <p:style>
          <a:lnRef idx="1">
            <a:schemeClr val="accent2"/>
          </a:lnRef>
          <a:fillRef idx="3">
            <a:schemeClr val="accent2"/>
          </a:fillRef>
          <a:effectRef idx="2">
            <a:schemeClr val="accent2"/>
          </a:effectRef>
          <a:fontRef idx="minor">
            <a:schemeClr val="lt1"/>
          </a:fontRef>
        </p:style>
        <p:txBody>
          <a:bodyPr rtlCol="0" anchor="ctr"/>
          <a:lstStyle/>
          <a:p>
            <a:pPr lvl="0" algn="ctr"/>
            <a:endParaRPr lang="en-US" dirty="0">
              <a:latin typeface="Trefoil Sans"/>
            </a:endParaRPr>
          </a:p>
        </p:txBody>
      </p:sp>
      <p:sp>
        <p:nvSpPr>
          <p:cNvPr id="2" name="Title 1"/>
          <p:cNvSpPr>
            <a:spLocks noGrp="1"/>
          </p:cNvSpPr>
          <p:nvPr>
            <p:ph type="title"/>
          </p:nvPr>
        </p:nvSpPr>
        <p:spPr>
          <a:xfrm>
            <a:off x="347472" y="192024"/>
            <a:ext cx="5832760" cy="716095"/>
          </a:xfrm>
        </p:spPr>
        <p:txBody>
          <a:bodyPr/>
          <a:lstStyle>
            <a:lvl1pPr>
              <a:defRPr>
                <a:solidFill>
                  <a:srgbClr val="000000"/>
                </a:solidFill>
              </a:defRPr>
            </a:lvl1pPr>
          </a:lstStyle>
          <a:p>
            <a:r>
              <a:rPr lang="en-US"/>
              <a:t>Click to edit Master title style</a:t>
            </a:r>
            <a:endParaRPr lang="en-US" dirty="0"/>
          </a:p>
        </p:txBody>
      </p:sp>
      <p:sp>
        <p:nvSpPr>
          <p:cNvPr id="3" name="Slide Number Placeholder 2"/>
          <p:cNvSpPr>
            <a:spLocks noGrp="1"/>
          </p:cNvSpPr>
          <p:nvPr>
            <p:ph type="sldNum" sz="quarter" idx="11"/>
          </p:nvPr>
        </p:nvSpPr>
        <p:spPr/>
        <p:txBody>
          <a:bodyPr/>
          <a:lstStyle/>
          <a:p>
            <a:fld id="{990CBC6E-F1C2-1F47-ABA1-B1BBE767C3DA}" type="slidenum">
              <a:rPr lang="en-US" smtClean="0"/>
              <a:pPr/>
              <a:t>‹#›</a:t>
            </a:fld>
            <a:endParaRPr lang="en-US" dirty="0"/>
          </a:p>
        </p:txBody>
      </p:sp>
      <p:sp>
        <p:nvSpPr>
          <p:cNvPr id="4" name="Footer Placeholder 3"/>
          <p:cNvSpPr>
            <a:spLocks noGrp="1"/>
          </p:cNvSpPr>
          <p:nvPr>
            <p:ph type="ftr" sz="quarter" idx="12"/>
          </p:nvPr>
        </p:nvSpPr>
        <p:spPr>
          <a:xfrm>
            <a:off x="704088" y="4770020"/>
            <a:ext cx="5312960" cy="157162"/>
          </a:xfrm>
        </p:spPr>
        <p:txBody>
          <a:bodyPr/>
          <a:lstStyle/>
          <a:p>
            <a:endParaRPr lang="en-US"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548" y="4641912"/>
            <a:ext cx="411480" cy="411480"/>
          </a:xfrm>
          <a:prstGeom prst="rect">
            <a:avLst/>
          </a:prstGeom>
        </p:spPr>
      </p:pic>
      <p:sp>
        <p:nvSpPr>
          <p:cNvPr id="9" name="Rectangle 8"/>
          <p:cNvSpPr/>
          <p:nvPr/>
        </p:nvSpPr>
        <p:spPr>
          <a:xfrm>
            <a:off x="1236132" y="-558801"/>
            <a:ext cx="6858000" cy="37253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dirty="0">
                <a:latin typeface="Trefoil Sans"/>
              </a:rPr>
              <a:t>EXTRA VERTICAL SPACE</a:t>
            </a:r>
          </a:p>
        </p:txBody>
      </p:sp>
      <p:sp>
        <p:nvSpPr>
          <p:cNvPr id="6" name="Content Placeholder 5"/>
          <p:cNvSpPr>
            <a:spLocks noGrp="1"/>
          </p:cNvSpPr>
          <p:nvPr>
            <p:ph sz="quarter" idx="13"/>
          </p:nvPr>
        </p:nvSpPr>
        <p:spPr>
          <a:xfrm>
            <a:off x="254000" y="908050"/>
            <a:ext cx="8672512" cy="3638550"/>
          </a:xfrm>
        </p:spPr>
        <p:txBody>
          <a:bodyPr>
            <a:normAutofit/>
          </a:bodyPr>
          <a:lstStyle>
            <a:lvl1pPr>
              <a:defRPr sz="2000"/>
            </a:lvl1pPr>
            <a:lvl2pPr marL="571500" indent="-234950">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980684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Photo Right, 1/2 page bleed">
    <p:spTree>
      <p:nvGrpSpPr>
        <p:cNvPr id="1" name=""/>
        <p:cNvGrpSpPr/>
        <p:nvPr/>
      </p:nvGrpSpPr>
      <p:grpSpPr>
        <a:xfrm>
          <a:off x="0" y="0"/>
          <a:ext cx="0" cy="0"/>
          <a:chOff x="0" y="0"/>
          <a:chExt cx="0" cy="0"/>
        </a:xfrm>
      </p:grpSpPr>
      <p:sp>
        <p:nvSpPr>
          <p:cNvPr id="6" name="Rectangle 5"/>
          <p:cNvSpPr/>
          <p:nvPr/>
        </p:nvSpPr>
        <p:spPr>
          <a:xfrm>
            <a:off x="1" y="0"/>
            <a:ext cx="9144002" cy="1143000"/>
          </a:xfrm>
          <a:prstGeom prst="rect">
            <a:avLst/>
          </a:prstGeom>
          <a:gradFill flip="none" rotWithShape="1">
            <a:gsLst>
              <a:gs pos="15000">
                <a:srgbClr val="00984D"/>
              </a:gs>
              <a:gs pos="100000">
                <a:srgbClr val="008745"/>
              </a:gs>
              <a:gs pos="0">
                <a:srgbClr val="008745"/>
              </a:gs>
              <a:gs pos="69000">
                <a:schemeClr val="tx2"/>
              </a:gs>
              <a:gs pos="35000">
                <a:schemeClr val="tx2"/>
              </a:gs>
              <a:gs pos="86000">
                <a:srgbClr val="00A052"/>
              </a:gs>
            </a:gsLst>
            <a:lin ang="0" scaled="1"/>
            <a:tileRect/>
          </a:gradFill>
          <a:ln>
            <a:no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latin typeface="Trefoil Sans"/>
            </a:endParaRPr>
          </a:p>
        </p:txBody>
      </p:sp>
      <p:sp>
        <p:nvSpPr>
          <p:cNvPr id="8" name="Picture Placeholder 7"/>
          <p:cNvSpPr>
            <a:spLocks noGrp="1"/>
          </p:cNvSpPr>
          <p:nvPr>
            <p:ph type="pic" sz="quarter" idx="10"/>
          </p:nvPr>
        </p:nvSpPr>
        <p:spPr>
          <a:xfrm>
            <a:off x="3652762" y="1144178"/>
            <a:ext cx="5491238" cy="3999322"/>
          </a:xfrm>
          <a:prstGeom prst="rect">
            <a:avLst/>
          </a:prstGeom>
          <a:solidFill>
            <a:schemeClr val="bg1">
              <a:lumMod val="95000"/>
            </a:schemeClr>
          </a:solidFill>
        </p:spPr>
        <p:txBody>
          <a:bodyPr/>
          <a:lstStyle>
            <a:lvl1pPr>
              <a:buSzPct val="100000"/>
              <a:defRPr/>
            </a:lvl1pPr>
          </a:lstStyle>
          <a:p>
            <a:r>
              <a:rPr lang="en-US"/>
              <a:t>Click icon to add picture</a:t>
            </a:r>
            <a:endParaRPr lang="en-US" dirty="0"/>
          </a:p>
        </p:txBody>
      </p:sp>
      <p:sp>
        <p:nvSpPr>
          <p:cNvPr id="13" name="Content Placeholder 2"/>
          <p:cNvSpPr>
            <a:spLocks noGrp="1"/>
          </p:cNvSpPr>
          <p:nvPr>
            <p:ph sz="half" idx="11"/>
          </p:nvPr>
        </p:nvSpPr>
        <p:spPr>
          <a:xfrm>
            <a:off x="263240" y="1371600"/>
            <a:ext cx="3154874" cy="3547814"/>
          </a:xfrm>
          <a:prstGeom prst="rect">
            <a:avLst/>
          </a:prstGeom>
        </p:spPr>
        <p:txBody>
          <a:bodyPr>
            <a:normAutofit/>
          </a:bodyPr>
          <a:lstStyle>
            <a:lvl1pPr marL="0" indent="0">
              <a:buClrTx/>
              <a:buSzPct val="100000"/>
              <a:buNone/>
              <a:defRPr sz="2400">
                <a:solidFill>
                  <a:schemeClr val="tx1"/>
                </a:solidFill>
              </a:defRPr>
            </a:lvl1pPr>
            <a:lvl2pPr marL="192024" indent="-192024">
              <a:buClrTx/>
              <a:buSzPct val="100000"/>
              <a:buFont typeface="Arial"/>
              <a:buChar char="•"/>
              <a:defRPr sz="2400">
                <a:solidFill>
                  <a:schemeClr val="tx1"/>
                </a:solidFill>
              </a:defRPr>
            </a:lvl2pPr>
            <a:lvl3pPr>
              <a:buClr>
                <a:srgbClr val="006601"/>
              </a:buClr>
              <a:defRPr sz="1600"/>
            </a:lvl3pPr>
            <a:lvl4pPr>
              <a:buClr>
                <a:srgbClr val="006601"/>
              </a:buClr>
              <a:defRPr sz="1600"/>
            </a:lvl4pPr>
            <a:lvl5pPr>
              <a:buClr>
                <a:srgbClr val="006601"/>
              </a:buCl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p:txBody>
      </p:sp>
      <p:sp>
        <p:nvSpPr>
          <p:cNvPr id="3" name="Slide Number Placeholder 2"/>
          <p:cNvSpPr>
            <a:spLocks noGrp="1"/>
          </p:cNvSpPr>
          <p:nvPr>
            <p:ph type="sldNum" sz="quarter" idx="12"/>
          </p:nvPr>
        </p:nvSpPr>
        <p:spPr/>
        <p:txBody>
          <a:bodyPr/>
          <a:lstStyle>
            <a:lvl1pPr>
              <a:defRPr>
                <a:solidFill>
                  <a:srgbClr val="000000"/>
                </a:solidFill>
              </a:defRPr>
            </a:lvl1pPr>
          </a:lstStyle>
          <a:p>
            <a:fld id="{F8C12AA3-6E81-C746-8BB2-6661939CBDDC}" type="slidenum">
              <a:rPr lang="en-US" smtClean="0"/>
              <a:pPr/>
              <a:t>‹#›</a:t>
            </a:fld>
            <a:endParaRPr lang="en-US" dirty="0"/>
          </a:p>
        </p:txBody>
      </p:sp>
      <p:sp>
        <p:nvSpPr>
          <p:cNvPr id="2" name="Title 1"/>
          <p:cNvSpPr>
            <a:spLocks noGrp="1"/>
          </p:cNvSpPr>
          <p:nvPr>
            <p:ph type="title"/>
          </p:nvPr>
        </p:nvSpPr>
        <p:spPr/>
        <p:txBody>
          <a:bodyPr/>
          <a:lstStyle/>
          <a:p>
            <a:r>
              <a:rPr lang="en-US"/>
              <a:t>Click to edit Master title style</a:t>
            </a:r>
          </a:p>
        </p:txBody>
      </p:sp>
      <p:sp>
        <p:nvSpPr>
          <p:cNvPr id="7" name="Rectangle 6"/>
          <p:cNvSpPr/>
          <p:nvPr/>
        </p:nvSpPr>
        <p:spPr>
          <a:xfrm>
            <a:off x="1236132" y="-558801"/>
            <a:ext cx="6858000" cy="37253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dirty="0">
                <a:latin typeface="Trefoil Sans"/>
              </a:rPr>
              <a:t>PHOTO RIGHT, ½-PAGE BLEED</a:t>
            </a: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09634" y="210794"/>
            <a:ext cx="753494" cy="722098"/>
          </a:xfrm>
          <a:prstGeom prst="rect">
            <a:avLst/>
          </a:prstGeom>
        </p:spPr>
      </p:pic>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51886" y="115545"/>
            <a:ext cx="357748" cy="342842"/>
          </a:xfrm>
          <a:prstGeom prst="rect">
            <a:avLst/>
          </a:prstGeom>
        </p:spPr>
      </p:pic>
    </p:spTree>
    <p:extLst>
      <p:ext uri="{BB962C8B-B14F-4D97-AF65-F5344CB8AC3E}">
        <p14:creationId xmlns:p14="http://schemas.microsoft.com/office/powerpoint/2010/main" val="34122747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Photo Left 1/2 page bleed">
    <p:spTree>
      <p:nvGrpSpPr>
        <p:cNvPr id="1" name=""/>
        <p:cNvGrpSpPr/>
        <p:nvPr/>
      </p:nvGrpSpPr>
      <p:grpSpPr>
        <a:xfrm>
          <a:off x="0" y="0"/>
          <a:ext cx="0" cy="0"/>
          <a:chOff x="0" y="0"/>
          <a:chExt cx="0" cy="0"/>
        </a:xfrm>
      </p:grpSpPr>
      <p:sp>
        <p:nvSpPr>
          <p:cNvPr id="13" name="Content Placeholder 2"/>
          <p:cNvSpPr>
            <a:spLocks noGrp="1"/>
          </p:cNvSpPr>
          <p:nvPr>
            <p:ph sz="half" idx="11"/>
          </p:nvPr>
        </p:nvSpPr>
        <p:spPr>
          <a:xfrm>
            <a:off x="5721803" y="1397000"/>
            <a:ext cx="3154874" cy="3187700"/>
          </a:xfrm>
          <a:prstGeom prst="rect">
            <a:avLst/>
          </a:prstGeom>
        </p:spPr>
        <p:txBody>
          <a:bodyPr>
            <a:normAutofit/>
          </a:bodyPr>
          <a:lstStyle>
            <a:lvl1pPr marL="0" indent="0">
              <a:buClrTx/>
              <a:buSzPct val="100000"/>
              <a:buNone/>
              <a:defRPr sz="2400">
                <a:solidFill>
                  <a:schemeClr val="tx1"/>
                </a:solidFill>
              </a:defRPr>
            </a:lvl1pPr>
            <a:lvl2pPr marL="192024" indent="-192024">
              <a:buClrTx/>
              <a:buSzPct val="100000"/>
              <a:buFont typeface="Arial"/>
              <a:buChar char="•"/>
              <a:defRPr sz="2400">
                <a:solidFill>
                  <a:schemeClr val="tx1"/>
                </a:solidFill>
              </a:defRPr>
            </a:lvl2pPr>
            <a:lvl3pPr>
              <a:buClr>
                <a:srgbClr val="006601"/>
              </a:buClr>
              <a:defRPr sz="1600"/>
            </a:lvl3pPr>
            <a:lvl4pPr>
              <a:buClr>
                <a:srgbClr val="006601"/>
              </a:buClr>
              <a:defRPr sz="1600"/>
            </a:lvl4pPr>
            <a:lvl5pPr>
              <a:buClr>
                <a:srgbClr val="006601"/>
              </a:buCl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p:txBody>
      </p:sp>
      <p:sp>
        <p:nvSpPr>
          <p:cNvPr id="8" name="Picture Placeholder 7"/>
          <p:cNvSpPr>
            <a:spLocks noGrp="1"/>
          </p:cNvSpPr>
          <p:nvPr>
            <p:ph type="pic" sz="quarter" idx="10"/>
          </p:nvPr>
        </p:nvSpPr>
        <p:spPr>
          <a:xfrm>
            <a:off x="0" y="1144178"/>
            <a:ext cx="5491238" cy="3999322"/>
          </a:xfrm>
          <a:prstGeom prst="rect">
            <a:avLst/>
          </a:prstGeom>
          <a:solidFill>
            <a:schemeClr val="bg1">
              <a:lumMod val="95000"/>
            </a:schemeClr>
          </a:solidFill>
        </p:spPr>
        <p:txBody>
          <a:bodyPr/>
          <a:lstStyle>
            <a:lvl1pPr>
              <a:buSzPct val="100000"/>
              <a:defRPr/>
            </a:lvl1pPr>
          </a:lstStyle>
          <a:p>
            <a:r>
              <a:rPr lang="en-US"/>
              <a:t>Click icon to add picture</a:t>
            </a:r>
            <a:endParaRPr lang="en-US" dirty="0"/>
          </a:p>
        </p:txBody>
      </p:sp>
      <p:sp>
        <p:nvSpPr>
          <p:cNvPr id="3" name="Slide Number Placeholder 2"/>
          <p:cNvSpPr>
            <a:spLocks noGrp="1"/>
          </p:cNvSpPr>
          <p:nvPr>
            <p:ph type="sldNum" sz="quarter" idx="12"/>
          </p:nvPr>
        </p:nvSpPr>
        <p:spPr/>
        <p:txBody>
          <a:bodyPr/>
          <a:lstStyle/>
          <a:p>
            <a:fld id="{F8C12AA3-6E81-C746-8BB2-6661939CBDDC}" type="slidenum">
              <a:rPr lang="en-US" smtClean="0"/>
              <a:pPr/>
              <a:t>‹#›</a:t>
            </a:fld>
            <a:endParaRPr lang="en-US" dirty="0"/>
          </a:p>
        </p:txBody>
      </p:sp>
      <p:sp>
        <p:nvSpPr>
          <p:cNvPr id="6" name="Rectangle 5"/>
          <p:cNvSpPr/>
          <p:nvPr/>
        </p:nvSpPr>
        <p:spPr>
          <a:xfrm>
            <a:off x="1" y="0"/>
            <a:ext cx="9144002" cy="1143000"/>
          </a:xfrm>
          <a:prstGeom prst="rect">
            <a:avLst/>
          </a:prstGeom>
          <a:gradFill flip="none" rotWithShape="1">
            <a:gsLst>
              <a:gs pos="15000">
                <a:srgbClr val="00984D"/>
              </a:gs>
              <a:gs pos="100000">
                <a:srgbClr val="008745"/>
              </a:gs>
              <a:gs pos="0">
                <a:srgbClr val="008745"/>
              </a:gs>
              <a:gs pos="69000">
                <a:schemeClr val="tx2"/>
              </a:gs>
              <a:gs pos="35000">
                <a:schemeClr val="tx2"/>
              </a:gs>
              <a:gs pos="86000">
                <a:srgbClr val="00A052"/>
              </a:gs>
            </a:gsLst>
            <a:lin ang="0" scaled="1"/>
            <a:tileRect/>
          </a:gradFill>
          <a:ln>
            <a:no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latin typeface="Trefoil Sans"/>
            </a:endParaRPr>
          </a:p>
        </p:txBody>
      </p:sp>
      <p:sp>
        <p:nvSpPr>
          <p:cNvPr id="2" name="Title 1"/>
          <p:cNvSpPr>
            <a:spLocks noGrp="1"/>
          </p:cNvSpPr>
          <p:nvPr>
            <p:ph type="title"/>
          </p:nvPr>
        </p:nvSpPr>
        <p:spPr/>
        <p:txBody>
          <a:bodyPr/>
          <a:lstStyle/>
          <a:p>
            <a:r>
              <a:rPr lang="en-US"/>
              <a:t>Click to edit Master title style</a:t>
            </a:r>
          </a:p>
        </p:txBody>
      </p:sp>
      <p:sp>
        <p:nvSpPr>
          <p:cNvPr id="7" name="Rectangle 6"/>
          <p:cNvSpPr/>
          <p:nvPr/>
        </p:nvSpPr>
        <p:spPr>
          <a:xfrm>
            <a:off x="1236132" y="-558801"/>
            <a:ext cx="6858000" cy="37253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dirty="0">
                <a:latin typeface="Trefoil Sans"/>
              </a:rPr>
              <a:t>PHOTO LEFT, ½-PAGE BLEED</a:t>
            </a: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09634" y="210794"/>
            <a:ext cx="753494" cy="722098"/>
          </a:xfrm>
          <a:prstGeom prst="rect">
            <a:avLst/>
          </a:prstGeom>
        </p:spPr>
      </p:pic>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51886" y="115545"/>
            <a:ext cx="357748" cy="342842"/>
          </a:xfrm>
          <a:prstGeom prst="rect">
            <a:avLst/>
          </a:prstGeom>
        </p:spPr>
      </p:pic>
    </p:spTree>
    <p:extLst>
      <p:ext uri="{BB962C8B-B14F-4D97-AF65-F5344CB8AC3E}">
        <p14:creationId xmlns:p14="http://schemas.microsoft.com/office/powerpoint/2010/main" val="19818184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Picture with Title bar">
    <p:spTree>
      <p:nvGrpSpPr>
        <p:cNvPr id="1" name=""/>
        <p:cNvGrpSpPr/>
        <p:nvPr/>
      </p:nvGrpSpPr>
      <p:grpSpPr>
        <a:xfrm>
          <a:off x="0" y="0"/>
          <a:ext cx="0" cy="0"/>
          <a:chOff x="0" y="0"/>
          <a:chExt cx="0" cy="0"/>
        </a:xfrm>
      </p:grpSpPr>
      <p:sp>
        <p:nvSpPr>
          <p:cNvPr id="7" name="Rectangle 6"/>
          <p:cNvSpPr/>
          <p:nvPr/>
        </p:nvSpPr>
        <p:spPr>
          <a:xfrm>
            <a:off x="81280" y="4610100"/>
            <a:ext cx="772160" cy="48006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Trefoil Sans"/>
            </a:endParaRPr>
          </a:p>
        </p:txBody>
      </p:sp>
      <p:pic>
        <p:nvPicPr>
          <p:cNvPr id="6" name="Picture 5"/>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66110" y="4644059"/>
            <a:ext cx="571500" cy="411480"/>
          </a:xfrm>
          <a:prstGeom prst="rect">
            <a:avLst/>
          </a:prstGeom>
        </p:spPr>
      </p:pic>
      <p:sp>
        <p:nvSpPr>
          <p:cNvPr id="8" name="Rectangle 7"/>
          <p:cNvSpPr/>
          <p:nvPr/>
        </p:nvSpPr>
        <p:spPr>
          <a:xfrm>
            <a:off x="145790" y="4610100"/>
            <a:ext cx="772160" cy="48006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Trefoil Sans"/>
            </a:endParaRPr>
          </a:p>
        </p:txBody>
      </p:sp>
      <p:sp>
        <p:nvSpPr>
          <p:cNvPr id="3" name="Picture Placeholder 2"/>
          <p:cNvSpPr>
            <a:spLocks noGrp="1"/>
          </p:cNvSpPr>
          <p:nvPr>
            <p:ph type="pic" idx="1"/>
          </p:nvPr>
        </p:nvSpPr>
        <p:spPr>
          <a:xfrm>
            <a:off x="0" y="1147537"/>
            <a:ext cx="9144000" cy="4014107"/>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Slide Number Placeholder 1"/>
          <p:cNvSpPr>
            <a:spLocks noGrp="1"/>
          </p:cNvSpPr>
          <p:nvPr>
            <p:ph type="sldNum" sz="quarter" idx="10"/>
          </p:nvPr>
        </p:nvSpPr>
        <p:spPr/>
        <p:txBody>
          <a:bodyPr/>
          <a:lstStyle>
            <a:lvl1pPr>
              <a:defRPr>
                <a:solidFill>
                  <a:srgbClr val="000000"/>
                </a:solidFill>
              </a:defRPr>
            </a:lvl1pPr>
          </a:lstStyle>
          <a:p>
            <a:fld id="{F8C12AA3-6E81-C746-8BB2-6661939CBDDC}" type="slidenum">
              <a:rPr lang="en-US" smtClean="0"/>
              <a:pPr/>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
        <p:nvSpPr>
          <p:cNvPr id="9" name="Rectangle 8"/>
          <p:cNvSpPr/>
          <p:nvPr/>
        </p:nvSpPr>
        <p:spPr>
          <a:xfrm>
            <a:off x="1236132" y="-558801"/>
            <a:ext cx="6858000" cy="37253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dirty="0">
                <a:latin typeface="Trefoil Sans"/>
              </a:rPr>
              <a:t>PICTURE</a:t>
            </a:r>
            <a:r>
              <a:rPr lang="en-US" baseline="0" dirty="0">
                <a:latin typeface="Trefoil Sans"/>
              </a:rPr>
              <a:t> WITH TITLE BAR</a:t>
            </a:r>
            <a:endParaRPr lang="en-US" dirty="0">
              <a:latin typeface="Trefoil Sans"/>
            </a:endParaRPr>
          </a:p>
        </p:txBody>
      </p:sp>
    </p:spTree>
    <p:extLst>
      <p:ext uri="{BB962C8B-B14F-4D97-AF65-F5344CB8AC3E}">
        <p14:creationId xmlns:p14="http://schemas.microsoft.com/office/powerpoint/2010/main" val="4277670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tyle A">
    <p:spTree>
      <p:nvGrpSpPr>
        <p:cNvPr id="1" name=""/>
        <p:cNvGrpSpPr/>
        <p:nvPr/>
      </p:nvGrpSpPr>
      <p:grpSpPr>
        <a:xfrm>
          <a:off x="0" y="0"/>
          <a:ext cx="0" cy="0"/>
          <a:chOff x="0" y="0"/>
          <a:chExt cx="0" cy="0"/>
        </a:xfrm>
      </p:grpSpPr>
      <p:sp>
        <p:nvSpPr>
          <p:cNvPr id="2" name="Rectangle 1"/>
          <p:cNvSpPr/>
          <p:nvPr/>
        </p:nvSpPr>
        <p:spPr>
          <a:xfrm>
            <a:off x="166111" y="4644417"/>
            <a:ext cx="571499" cy="41076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Trefoil Sans"/>
            </a:endParaRPr>
          </a:p>
        </p:txBody>
      </p:sp>
      <p:sp>
        <p:nvSpPr>
          <p:cNvPr id="10" name="Picture Placeholder 2"/>
          <p:cNvSpPr>
            <a:spLocks noGrp="1"/>
          </p:cNvSpPr>
          <p:nvPr>
            <p:ph type="pic" idx="10"/>
          </p:nvPr>
        </p:nvSpPr>
        <p:spPr>
          <a:xfrm>
            <a:off x="0" y="1131550"/>
            <a:ext cx="9144000" cy="4025031"/>
          </a:xfrm>
          <a:prstGeom prst="rect">
            <a:avLst/>
          </a:prstGeom>
        </p:spPr>
        <p:txBody>
          <a:bodyPr/>
          <a:lstStyle>
            <a:lvl1pPr marL="0" indent="0">
              <a:buNone/>
              <a:defRPr sz="3200">
                <a:ln>
                  <a:noFill/>
                </a:ln>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3" name="Subtitle 2"/>
          <p:cNvSpPr>
            <a:spLocks noGrp="1"/>
          </p:cNvSpPr>
          <p:nvPr>
            <p:ph type="subTitle" idx="1"/>
          </p:nvPr>
        </p:nvSpPr>
        <p:spPr>
          <a:xfrm>
            <a:off x="417286" y="3155962"/>
            <a:ext cx="8309428" cy="981284"/>
          </a:xfrm>
          <a:prstGeom prst="rect">
            <a:avLst/>
          </a:prstGeom>
          <a:solidFill>
            <a:schemeClr val="bg1"/>
          </a:solidFill>
          <a:ln>
            <a:noFill/>
          </a:ln>
          <a:effectLst/>
        </p:spPr>
        <p:style>
          <a:lnRef idx="1">
            <a:schemeClr val="accent2"/>
          </a:lnRef>
          <a:fillRef idx="3">
            <a:schemeClr val="accent2"/>
          </a:fillRef>
          <a:effectRef idx="2">
            <a:schemeClr val="accent2"/>
          </a:effectRef>
          <a:fontRef idx="minor">
            <a:schemeClr val="lt1"/>
          </a:fontRef>
        </p:style>
        <p:txBody>
          <a:bodyPr tIns="0" bIns="73152" rtlCol="0" anchor="ctr">
            <a:normAutofit/>
          </a:bodyPr>
          <a:lstStyle>
            <a:lvl1pPr marL="0" indent="0" algn="ctr">
              <a:buNone/>
              <a:defRPr lang="en-US" sz="3200" b="0" i="0" dirty="0">
                <a:solidFill>
                  <a:srgbClr val="00AE58"/>
                </a:solidFill>
                <a:latin typeface="Trefoil Sans SemiBold"/>
                <a:cs typeface="Trefoil Sans SemiBold"/>
              </a:defRPr>
            </a:lvl1pPr>
          </a:lstStyle>
          <a:p>
            <a:pPr marL="0" lvl="0" algn="ctr"/>
            <a:r>
              <a:rPr lang="en-US"/>
              <a:t>Click to edit Master subtitle style</a:t>
            </a:r>
            <a:endParaRPr lang="en-US" dirty="0"/>
          </a:p>
        </p:txBody>
      </p:sp>
      <p:pic>
        <p:nvPicPr>
          <p:cNvPr id="11" name="Picture 10"/>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55952" y="157765"/>
            <a:ext cx="1621041" cy="704088"/>
          </a:xfrm>
          <a:prstGeom prst="rect">
            <a:avLst/>
          </a:prstGeom>
        </p:spPr>
      </p:pic>
      <p:sp>
        <p:nvSpPr>
          <p:cNvPr id="5" name="Slide Number Placeholder 4"/>
          <p:cNvSpPr>
            <a:spLocks noGrp="1"/>
          </p:cNvSpPr>
          <p:nvPr>
            <p:ph type="sldNum" sz="quarter" idx="12"/>
          </p:nvPr>
        </p:nvSpPr>
        <p:spPr/>
        <p:txBody>
          <a:bodyPr/>
          <a:lstStyle>
            <a:lvl1pPr>
              <a:defRPr>
                <a:solidFill>
                  <a:srgbClr val="000000"/>
                </a:solidFill>
              </a:defRPr>
            </a:lvl1pPr>
          </a:lstStyle>
          <a:p>
            <a:fld id="{F8C12AA3-6E81-C746-8BB2-6661939CBDDC}" type="slidenum">
              <a:rPr lang="en-US" smtClean="0"/>
              <a:pPr/>
              <a:t>‹#›</a:t>
            </a:fld>
            <a:endParaRPr lang="en-US" dirty="0"/>
          </a:p>
        </p:txBody>
      </p:sp>
      <p:sp>
        <p:nvSpPr>
          <p:cNvPr id="7" name="Rectangle 6"/>
          <p:cNvSpPr/>
          <p:nvPr/>
        </p:nvSpPr>
        <p:spPr>
          <a:xfrm>
            <a:off x="1236132" y="-558801"/>
            <a:ext cx="6858000" cy="37253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latin typeface="Trefoil Sans"/>
              </a:rPr>
              <a:t>TITLE</a:t>
            </a:r>
            <a:r>
              <a:rPr lang="en-US" baseline="0" dirty="0">
                <a:latin typeface="Trefoil Sans"/>
              </a:rPr>
              <a:t> STYLE A</a:t>
            </a:r>
            <a:endParaRPr lang="en-US" dirty="0">
              <a:latin typeface="Trefoil Sans"/>
            </a:endParaRPr>
          </a:p>
        </p:txBody>
      </p:sp>
    </p:spTree>
    <p:extLst>
      <p:ext uri="{BB962C8B-B14F-4D97-AF65-F5344CB8AC3E}">
        <p14:creationId xmlns:p14="http://schemas.microsoft.com/office/powerpoint/2010/main" val="17708669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able with 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5" name="Rectangle 4"/>
          <p:cNvSpPr/>
          <p:nvPr/>
        </p:nvSpPr>
        <p:spPr>
          <a:xfrm>
            <a:off x="81280" y="4610100"/>
            <a:ext cx="772160" cy="48006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Trefoil Sans"/>
            </a:endParaRPr>
          </a:p>
        </p:txBody>
      </p:sp>
      <p:sp>
        <p:nvSpPr>
          <p:cNvPr id="7" name="Table Placeholder 6"/>
          <p:cNvSpPr>
            <a:spLocks noGrp="1"/>
          </p:cNvSpPr>
          <p:nvPr>
            <p:ph type="tbl" sz="quarter" idx="10"/>
          </p:nvPr>
        </p:nvSpPr>
        <p:spPr>
          <a:xfrm>
            <a:off x="460680" y="1237325"/>
            <a:ext cx="8229600" cy="3372775"/>
          </a:xfrm>
          <a:prstGeom prst="rect">
            <a:avLst/>
          </a:prstGeom>
        </p:spPr>
        <p:txBody>
          <a:bodyPr>
            <a:normAutofit/>
          </a:bodyPr>
          <a:lstStyle>
            <a:lvl1pPr marL="0" indent="0">
              <a:buNone/>
              <a:defRPr sz="2200"/>
            </a:lvl1pPr>
          </a:lstStyle>
          <a:p>
            <a:r>
              <a:rPr lang="en-US"/>
              <a:t>Click icon to add table</a:t>
            </a:r>
            <a:endParaRPr lang="en-US" dirty="0"/>
          </a:p>
        </p:txBody>
      </p:sp>
      <p:sp>
        <p:nvSpPr>
          <p:cNvPr id="3" name="Slide Number Placeholder 2"/>
          <p:cNvSpPr>
            <a:spLocks noGrp="1"/>
          </p:cNvSpPr>
          <p:nvPr>
            <p:ph type="sldNum" sz="quarter" idx="11"/>
          </p:nvPr>
        </p:nvSpPr>
        <p:spPr/>
        <p:txBody>
          <a:bodyPr/>
          <a:lstStyle/>
          <a:p>
            <a:fld id="{F8C12AA3-6E81-C746-8BB2-6661939CBDDC}" type="slidenum">
              <a:rPr lang="en-US" smtClean="0"/>
              <a:pPr/>
              <a:t>‹#›</a:t>
            </a:fld>
            <a:endParaRPr lang="en-US" dirty="0"/>
          </a:p>
        </p:txBody>
      </p:sp>
      <p:sp>
        <p:nvSpPr>
          <p:cNvPr id="6" name="Rectangle 5"/>
          <p:cNvSpPr/>
          <p:nvPr/>
        </p:nvSpPr>
        <p:spPr>
          <a:xfrm>
            <a:off x="1236132" y="-558801"/>
            <a:ext cx="6858000" cy="37253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dirty="0">
                <a:latin typeface="Trefoil Sans"/>
              </a:rPr>
              <a:t>TABLE WITH TITLE</a:t>
            </a:r>
          </a:p>
        </p:txBody>
      </p:sp>
      <p:sp>
        <p:nvSpPr>
          <p:cNvPr id="9" name="Footer Placeholder 2"/>
          <p:cNvSpPr>
            <a:spLocks noGrp="1"/>
          </p:cNvSpPr>
          <p:nvPr>
            <p:ph type="ftr" sz="quarter" idx="16"/>
          </p:nvPr>
        </p:nvSpPr>
        <p:spPr>
          <a:xfrm>
            <a:off x="344375" y="4770020"/>
            <a:ext cx="5312960" cy="157162"/>
          </a:xfrm>
        </p:spPr>
        <p:txBody>
          <a:bodyPr/>
          <a:lstStyle/>
          <a:p>
            <a:endParaRPr lang="en-US" dirty="0"/>
          </a:p>
        </p:txBody>
      </p:sp>
    </p:spTree>
    <p:extLst>
      <p:ext uri="{BB962C8B-B14F-4D97-AF65-F5344CB8AC3E}">
        <p14:creationId xmlns:p14="http://schemas.microsoft.com/office/powerpoint/2010/main" val="19166229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Chart with title &amp; subtitle">
    <p:spTree>
      <p:nvGrpSpPr>
        <p:cNvPr id="1" name=""/>
        <p:cNvGrpSpPr/>
        <p:nvPr/>
      </p:nvGrpSpPr>
      <p:grpSpPr>
        <a:xfrm>
          <a:off x="0" y="0"/>
          <a:ext cx="0" cy="0"/>
          <a:chOff x="0" y="0"/>
          <a:chExt cx="0" cy="0"/>
        </a:xfrm>
      </p:grpSpPr>
      <p:sp>
        <p:nvSpPr>
          <p:cNvPr id="3" name="Rectangle 2"/>
          <p:cNvSpPr/>
          <p:nvPr/>
        </p:nvSpPr>
        <p:spPr>
          <a:xfrm>
            <a:off x="81280" y="4610100"/>
            <a:ext cx="772160" cy="48006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Trefoil Sans"/>
            </a:endParaRPr>
          </a:p>
        </p:txBody>
      </p:sp>
      <p:sp>
        <p:nvSpPr>
          <p:cNvPr id="4" name="Chart Placeholder 3"/>
          <p:cNvSpPr>
            <a:spLocks noGrp="1"/>
          </p:cNvSpPr>
          <p:nvPr>
            <p:ph type="chart" sz="quarter" idx="10"/>
          </p:nvPr>
        </p:nvSpPr>
        <p:spPr>
          <a:xfrm>
            <a:off x="1068070" y="1602821"/>
            <a:ext cx="6958330" cy="3255169"/>
          </a:xfrm>
          <a:prstGeom prst="rect">
            <a:avLst/>
          </a:prstGeom>
        </p:spPr>
        <p:txBody>
          <a:bodyPr/>
          <a:lstStyle>
            <a:lvl1pPr marL="0" indent="0">
              <a:buNone/>
              <a:defRPr/>
            </a:lvl1pPr>
          </a:lstStyle>
          <a:p>
            <a:r>
              <a:rPr lang="en-US"/>
              <a:t>Click icon to add chart</a:t>
            </a:r>
            <a:endParaRPr lang="en-US" dirty="0"/>
          </a:p>
        </p:txBody>
      </p:sp>
      <p:sp>
        <p:nvSpPr>
          <p:cNvPr id="9" name="Text Placeholder 8"/>
          <p:cNvSpPr>
            <a:spLocks noGrp="1"/>
          </p:cNvSpPr>
          <p:nvPr>
            <p:ph type="body" sz="quarter" idx="12"/>
          </p:nvPr>
        </p:nvSpPr>
        <p:spPr>
          <a:xfrm>
            <a:off x="265176" y="1143000"/>
            <a:ext cx="8143590" cy="548164"/>
          </a:xfrm>
          <a:prstGeom prst="rect">
            <a:avLst/>
          </a:prstGeom>
        </p:spPr>
        <p:txBody>
          <a:bodyPr/>
          <a:lstStyle>
            <a:lvl1pPr marL="0" indent="0">
              <a:buFontTx/>
              <a:buNone/>
              <a:defRPr b="0" i="0">
                <a:latin typeface="Trefoil Sans SemiBold"/>
                <a:cs typeface="Trefoil Sans SemiBold"/>
              </a:defRPr>
            </a:lvl1pPr>
          </a:lstStyle>
          <a:p>
            <a:pPr lvl="0"/>
            <a:r>
              <a:rPr lang="en-US"/>
              <a:t>Click to edit Master text styles</a:t>
            </a:r>
          </a:p>
        </p:txBody>
      </p:sp>
      <p:sp>
        <p:nvSpPr>
          <p:cNvPr id="5" name="Slide Number Placeholder 4"/>
          <p:cNvSpPr>
            <a:spLocks noGrp="1"/>
          </p:cNvSpPr>
          <p:nvPr>
            <p:ph type="sldNum" sz="quarter" idx="13"/>
          </p:nvPr>
        </p:nvSpPr>
        <p:spPr/>
        <p:txBody>
          <a:bodyPr/>
          <a:lstStyle/>
          <a:p>
            <a:fld id="{F8C12AA3-6E81-C746-8BB2-6661939CBDDC}" type="slidenum">
              <a:rPr lang="en-US" smtClean="0"/>
              <a:pPr/>
              <a:t>‹#›</a:t>
            </a:fld>
            <a:endParaRPr lang="en-US" dirty="0"/>
          </a:p>
        </p:txBody>
      </p:sp>
      <p:sp>
        <p:nvSpPr>
          <p:cNvPr id="7" name="Title 6"/>
          <p:cNvSpPr>
            <a:spLocks noGrp="1"/>
          </p:cNvSpPr>
          <p:nvPr>
            <p:ph type="title"/>
          </p:nvPr>
        </p:nvSpPr>
        <p:spPr/>
        <p:txBody>
          <a:bodyPr/>
          <a:lstStyle/>
          <a:p>
            <a:r>
              <a:rPr lang="en-US"/>
              <a:t>Click to edit Master title style</a:t>
            </a:r>
            <a:endParaRPr lang="en-US" dirty="0"/>
          </a:p>
        </p:txBody>
      </p:sp>
      <p:pic>
        <p:nvPicPr>
          <p:cNvPr id="10" name="Picture 9"/>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66111" y="4642861"/>
            <a:ext cx="429633" cy="411480"/>
          </a:xfrm>
          <a:prstGeom prst="rect">
            <a:avLst/>
          </a:prstGeom>
        </p:spPr>
      </p:pic>
      <p:sp>
        <p:nvSpPr>
          <p:cNvPr id="11" name="Rectangle 10"/>
          <p:cNvSpPr/>
          <p:nvPr/>
        </p:nvSpPr>
        <p:spPr>
          <a:xfrm>
            <a:off x="1236132" y="-558801"/>
            <a:ext cx="6858000" cy="37253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dirty="0">
                <a:latin typeface="Trefoil Sans"/>
              </a:rPr>
              <a:t>CHART WITH TITLE &amp;</a:t>
            </a:r>
            <a:r>
              <a:rPr lang="en-US" baseline="0" dirty="0">
                <a:latin typeface="Trefoil Sans"/>
              </a:rPr>
              <a:t> SUBTITLE</a:t>
            </a:r>
            <a:endParaRPr lang="en-US" dirty="0">
              <a:latin typeface="Trefoil Sans"/>
            </a:endParaRPr>
          </a:p>
        </p:txBody>
      </p:sp>
      <p:sp>
        <p:nvSpPr>
          <p:cNvPr id="12" name="Footer Placeholder 3"/>
          <p:cNvSpPr>
            <a:spLocks noGrp="1"/>
          </p:cNvSpPr>
          <p:nvPr>
            <p:ph type="ftr" sz="quarter" idx="14"/>
          </p:nvPr>
        </p:nvSpPr>
        <p:spPr>
          <a:xfrm>
            <a:off x="704088" y="4770020"/>
            <a:ext cx="5312960" cy="157162"/>
          </a:xfrm>
        </p:spPr>
        <p:txBody>
          <a:bodyPr/>
          <a:lstStyle/>
          <a:p>
            <a:endParaRPr lang="en-US" dirty="0"/>
          </a:p>
        </p:txBody>
      </p:sp>
    </p:spTree>
    <p:extLst>
      <p:ext uri="{BB962C8B-B14F-4D97-AF65-F5344CB8AC3E}">
        <p14:creationId xmlns:p14="http://schemas.microsoft.com/office/powerpoint/2010/main" val="10793467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Extra vertical space">
    <p:spTree>
      <p:nvGrpSpPr>
        <p:cNvPr id="1" name=""/>
        <p:cNvGrpSpPr/>
        <p:nvPr/>
      </p:nvGrpSpPr>
      <p:grpSpPr>
        <a:xfrm>
          <a:off x="0" y="0"/>
          <a:ext cx="0" cy="0"/>
          <a:chOff x="0" y="0"/>
          <a:chExt cx="0" cy="0"/>
        </a:xfrm>
      </p:grpSpPr>
      <p:sp>
        <p:nvSpPr>
          <p:cNvPr id="14" name="Rectangle 13"/>
          <p:cNvSpPr/>
          <p:nvPr/>
        </p:nvSpPr>
        <p:spPr>
          <a:xfrm>
            <a:off x="0" y="-6280"/>
            <a:ext cx="9144000" cy="155448"/>
          </a:xfrm>
          <a:prstGeom prst="rect">
            <a:avLst/>
          </a:prstGeom>
          <a:solidFill>
            <a:srgbClr val="00AE5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latin typeface="Trefoil Sans"/>
            </a:endParaRPr>
          </a:p>
        </p:txBody>
      </p:sp>
      <p:sp>
        <p:nvSpPr>
          <p:cNvPr id="2" name="Title 1"/>
          <p:cNvSpPr>
            <a:spLocks noGrp="1"/>
          </p:cNvSpPr>
          <p:nvPr>
            <p:ph type="title"/>
          </p:nvPr>
        </p:nvSpPr>
        <p:spPr>
          <a:xfrm>
            <a:off x="256032" y="192025"/>
            <a:ext cx="5832760" cy="716095"/>
          </a:xfrm>
        </p:spPr>
        <p:txBody>
          <a:bodyPr/>
          <a:lstStyle>
            <a:lvl1pPr>
              <a:defRPr>
                <a:solidFill>
                  <a:schemeClr val="tx1"/>
                </a:solidFill>
              </a:defRPr>
            </a:lvl1pPr>
          </a:lstStyle>
          <a:p>
            <a:r>
              <a:rPr lang="en-US"/>
              <a:t>Click to edit Master title style</a:t>
            </a:r>
            <a:endParaRPr lang="en-US" dirty="0"/>
          </a:p>
        </p:txBody>
      </p:sp>
      <p:sp>
        <p:nvSpPr>
          <p:cNvPr id="3" name="Slide Number Placeholder 2"/>
          <p:cNvSpPr>
            <a:spLocks noGrp="1"/>
          </p:cNvSpPr>
          <p:nvPr>
            <p:ph type="sldNum" sz="quarter" idx="11"/>
          </p:nvPr>
        </p:nvSpPr>
        <p:spPr/>
        <p:txBody>
          <a:bodyPr/>
          <a:lstStyle/>
          <a:p>
            <a:fld id="{99A74577-92E2-4599-8E5A-624751EF8413}" type="slidenum">
              <a:rPr lang="en-US" smtClean="0"/>
              <a:t>‹#›</a:t>
            </a:fld>
            <a:endParaRPr lang="en-US"/>
          </a:p>
        </p:txBody>
      </p:sp>
      <p:sp>
        <p:nvSpPr>
          <p:cNvPr id="4" name="Footer Placeholder 3"/>
          <p:cNvSpPr>
            <a:spLocks noGrp="1"/>
          </p:cNvSpPr>
          <p:nvPr>
            <p:ph type="ftr" sz="quarter" idx="12"/>
          </p:nvPr>
        </p:nvSpPr>
        <p:spPr>
          <a:xfrm>
            <a:off x="694846" y="4770021"/>
            <a:ext cx="5312960" cy="157162"/>
          </a:xfrm>
        </p:spPr>
        <p:txBody>
          <a:bodyPr/>
          <a:lstStyle/>
          <a:p>
            <a:endParaRPr lang="en-US" dirty="0"/>
          </a:p>
        </p:txBody>
      </p:sp>
      <p:sp>
        <p:nvSpPr>
          <p:cNvPr id="7" name="Rectangle 6"/>
          <p:cNvSpPr/>
          <p:nvPr/>
        </p:nvSpPr>
        <p:spPr>
          <a:xfrm>
            <a:off x="1236132" y="-558801"/>
            <a:ext cx="6858000" cy="37253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sz="1800" dirty="0">
                <a:latin typeface="Trefoil Sans"/>
              </a:rPr>
              <a:t>EXTRA</a:t>
            </a:r>
            <a:r>
              <a:rPr lang="en-US" sz="1800" baseline="0" dirty="0">
                <a:latin typeface="Trefoil Sans"/>
              </a:rPr>
              <a:t> VERTICAL SPACE</a:t>
            </a:r>
            <a:endParaRPr lang="en-US" sz="1800" dirty="0">
              <a:latin typeface="Trefoil Sans"/>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257" y="4642861"/>
            <a:ext cx="411480" cy="411480"/>
          </a:xfrm>
          <a:prstGeom prst="rect">
            <a:avLst/>
          </a:prstGeom>
        </p:spPr>
      </p:pic>
    </p:spTree>
    <p:extLst>
      <p:ext uri="{BB962C8B-B14F-4D97-AF65-F5344CB8AC3E}">
        <p14:creationId xmlns:p14="http://schemas.microsoft.com/office/powerpoint/2010/main" val="35346250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cSld name="End Slide">
    <p:spTree>
      <p:nvGrpSpPr>
        <p:cNvPr id="1" name=""/>
        <p:cNvGrpSpPr/>
        <p:nvPr/>
      </p:nvGrpSpPr>
      <p:grpSpPr>
        <a:xfrm>
          <a:off x="0" y="0"/>
          <a:ext cx="0" cy="0"/>
          <a:chOff x="0" y="0"/>
          <a:chExt cx="0" cy="0"/>
        </a:xfrm>
      </p:grpSpPr>
      <p:sp>
        <p:nvSpPr>
          <p:cNvPr id="11" name="Rectangle 10"/>
          <p:cNvSpPr/>
          <p:nvPr/>
        </p:nvSpPr>
        <p:spPr>
          <a:xfrm>
            <a:off x="0" y="0"/>
            <a:ext cx="9144000" cy="5143500"/>
          </a:xfrm>
          <a:prstGeom prst="rect">
            <a:avLst/>
          </a:prstGeom>
          <a:gradFill flip="none" rotWithShape="1">
            <a:gsLst>
              <a:gs pos="49000">
                <a:schemeClr val="tx2"/>
              </a:gs>
              <a:gs pos="100000">
                <a:srgbClr val="008745"/>
              </a:gs>
              <a:gs pos="0">
                <a:srgbClr val="008745"/>
              </a:gs>
            </a:gsLst>
            <a:lin ang="0" scaled="1"/>
            <a:tileRect/>
          </a:gradFill>
          <a:ln>
            <a:noFill/>
          </a:ln>
          <a:effectLst/>
        </p:spPr>
        <p:style>
          <a:lnRef idx="1">
            <a:schemeClr val="accent2"/>
          </a:lnRef>
          <a:fillRef idx="3">
            <a:schemeClr val="accent2"/>
          </a:fillRef>
          <a:effectRef idx="2">
            <a:schemeClr val="accent2"/>
          </a:effectRef>
          <a:fontRef idx="minor">
            <a:schemeClr val="lt1"/>
          </a:fontRef>
        </p:style>
        <p:txBody>
          <a:bodyPr rtlCol="0" anchor="ctr"/>
          <a:lstStyle/>
          <a:p>
            <a:pPr lvl="0" algn="ctr"/>
            <a:endParaRPr lang="en-US" dirty="0">
              <a:latin typeface="Trefoil Sans"/>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31272" y="-552455"/>
            <a:ext cx="4335318" cy="4335318"/>
          </a:xfrm>
          <a:prstGeom prst="rect">
            <a:avLst/>
          </a:prstGeom>
        </p:spPr>
      </p:pic>
      <p:sp>
        <p:nvSpPr>
          <p:cNvPr id="2" name="Title 1"/>
          <p:cNvSpPr>
            <a:spLocks noGrp="1"/>
          </p:cNvSpPr>
          <p:nvPr>
            <p:ph type="title"/>
          </p:nvPr>
        </p:nvSpPr>
        <p:spPr>
          <a:xfrm>
            <a:off x="423052" y="1291603"/>
            <a:ext cx="8229600" cy="716095"/>
          </a:xfrm>
        </p:spPr>
        <p:txBody>
          <a:bodyPr>
            <a:normAutofit/>
          </a:bodyPr>
          <a:lstStyle>
            <a:lvl1pPr algn="l">
              <a:defRPr sz="4300"/>
            </a:lvl1pPr>
          </a:lstStyle>
          <a:p>
            <a:r>
              <a:rPr lang="en-US"/>
              <a:t>Click to edit Master title style</a:t>
            </a:r>
            <a:endParaRPr lang="en-US" dirty="0"/>
          </a:p>
        </p:txBody>
      </p:sp>
      <p:sp>
        <p:nvSpPr>
          <p:cNvPr id="14" name="Text Placeholder 13"/>
          <p:cNvSpPr>
            <a:spLocks noGrp="1"/>
          </p:cNvSpPr>
          <p:nvPr>
            <p:ph type="body" sz="quarter" idx="10"/>
          </p:nvPr>
        </p:nvSpPr>
        <p:spPr>
          <a:xfrm>
            <a:off x="364840" y="2156222"/>
            <a:ext cx="8229600" cy="1766346"/>
          </a:xfrm>
          <a:prstGeom prst="rect">
            <a:avLst/>
          </a:prstGeom>
        </p:spPr>
        <p:txBody>
          <a:bodyPr>
            <a:normAutofit/>
          </a:bodyPr>
          <a:lstStyle>
            <a:lvl1pPr marL="0" indent="0" algn="l">
              <a:spcBef>
                <a:spcPts val="600"/>
              </a:spcBef>
              <a:buFontTx/>
              <a:buNone/>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3" name="Slide Number Placeholder 2"/>
          <p:cNvSpPr>
            <a:spLocks noGrp="1"/>
          </p:cNvSpPr>
          <p:nvPr>
            <p:ph type="sldNum" sz="quarter" idx="11"/>
          </p:nvPr>
        </p:nvSpPr>
        <p:spPr/>
        <p:txBody>
          <a:bodyPr/>
          <a:lstStyle>
            <a:lvl1pPr>
              <a:defRPr>
                <a:solidFill>
                  <a:srgbClr val="FFFFFF"/>
                </a:solidFill>
              </a:defRPr>
            </a:lvl1pPr>
          </a:lstStyle>
          <a:p>
            <a:fld id="{F8C12AA3-6E81-C746-8BB2-6661939CBDDC}" type="slidenum">
              <a:rPr lang="en-US" smtClean="0"/>
              <a:pPr/>
              <a:t>‹#›</a:t>
            </a:fld>
            <a:endParaRPr lang="en-US" dirty="0"/>
          </a:p>
        </p:txBody>
      </p:sp>
      <p:pic>
        <p:nvPicPr>
          <p:cNvPr id="10" name="Picture 9"/>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426414" y="157765"/>
            <a:ext cx="1621041" cy="704088"/>
          </a:xfrm>
          <a:prstGeom prst="rect">
            <a:avLst/>
          </a:prstGeom>
        </p:spPr>
      </p:pic>
      <p:sp>
        <p:nvSpPr>
          <p:cNvPr id="8" name="Rectangle 7"/>
          <p:cNvSpPr/>
          <p:nvPr/>
        </p:nvSpPr>
        <p:spPr>
          <a:xfrm>
            <a:off x="1236132" y="-558801"/>
            <a:ext cx="6858000" cy="37253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dirty="0">
                <a:latin typeface="Trefoil Sans"/>
              </a:rPr>
              <a:t>END SLIDE</a:t>
            </a:r>
          </a:p>
        </p:txBody>
      </p:sp>
    </p:spTree>
    <p:extLst>
      <p:ext uri="{BB962C8B-B14F-4D97-AF65-F5344CB8AC3E}">
        <p14:creationId xmlns:p14="http://schemas.microsoft.com/office/powerpoint/2010/main" val="2523401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tyle B">
    <p:spTree>
      <p:nvGrpSpPr>
        <p:cNvPr id="1" name=""/>
        <p:cNvGrpSpPr/>
        <p:nvPr/>
      </p:nvGrpSpPr>
      <p:grpSpPr>
        <a:xfrm>
          <a:off x="0" y="0"/>
          <a:ext cx="0" cy="0"/>
          <a:chOff x="0" y="0"/>
          <a:chExt cx="0" cy="0"/>
        </a:xfrm>
      </p:grpSpPr>
      <p:sp>
        <p:nvSpPr>
          <p:cNvPr id="8" name="Rectangle 7"/>
          <p:cNvSpPr/>
          <p:nvPr/>
        </p:nvSpPr>
        <p:spPr>
          <a:xfrm>
            <a:off x="1" y="4214990"/>
            <a:ext cx="9144002" cy="928510"/>
          </a:xfrm>
          <a:prstGeom prst="rect">
            <a:avLst/>
          </a:prstGeom>
          <a:gradFill flip="none" rotWithShape="1">
            <a:gsLst>
              <a:gs pos="15000">
                <a:srgbClr val="00984D"/>
              </a:gs>
              <a:gs pos="100000">
                <a:srgbClr val="008745"/>
              </a:gs>
              <a:gs pos="0">
                <a:srgbClr val="008745"/>
              </a:gs>
              <a:gs pos="69000">
                <a:schemeClr val="tx2"/>
              </a:gs>
              <a:gs pos="35000">
                <a:schemeClr val="tx2"/>
              </a:gs>
              <a:gs pos="86000">
                <a:srgbClr val="00A052"/>
              </a:gs>
            </a:gsLst>
            <a:lin ang="0" scaled="1"/>
            <a:tileRect/>
          </a:gradFill>
          <a:ln>
            <a:noFill/>
          </a:ln>
          <a:effectLst/>
        </p:spPr>
        <p:style>
          <a:lnRef idx="1">
            <a:schemeClr val="accent2"/>
          </a:lnRef>
          <a:fillRef idx="3">
            <a:schemeClr val="accent2"/>
          </a:fillRef>
          <a:effectRef idx="2">
            <a:schemeClr val="accent2"/>
          </a:effectRef>
          <a:fontRef idx="minor">
            <a:schemeClr val="lt1"/>
          </a:fontRef>
        </p:style>
        <p:txBody>
          <a:bodyPr rtlCol="0" anchor="ctr"/>
          <a:lstStyle/>
          <a:p>
            <a:pPr algn="l"/>
            <a:endParaRPr lang="en-US" dirty="0">
              <a:latin typeface="Trefoil Sans"/>
            </a:endParaRPr>
          </a:p>
        </p:txBody>
      </p:sp>
      <p:sp>
        <p:nvSpPr>
          <p:cNvPr id="7" name="Picture Placeholder 6"/>
          <p:cNvSpPr>
            <a:spLocks noGrp="1"/>
          </p:cNvSpPr>
          <p:nvPr>
            <p:ph type="pic" sz="quarter" idx="10"/>
          </p:nvPr>
        </p:nvSpPr>
        <p:spPr>
          <a:xfrm>
            <a:off x="0" y="1132603"/>
            <a:ext cx="9144000" cy="3082387"/>
          </a:xfrm>
          <a:prstGeom prst="rect">
            <a:avLst/>
          </a:prstGeom>
        </p:spPr>
        <p:txBody>
          <a:bodyPr/>
          <a:lstStyle>
            <a:lvl1pPr marL="0" indent="0">
              <a:buNone/>
              <a:defRPr/>
            </a:lvl1pPr>
          </a:lstStyle>
          <a:p>
            <a:r>
              <a:rPr lang="en-US"/>
              <a:t>Click icon to add picture</a:t>
            </a:r>
            <a:endParaRPr lang="en-US" dirty="0"/>
          </a:p>
        </p:txBody>
      </p:sp>
      <p:sp>
        <p:nvSpPr>
          <p:cNvPr id="2" name="Title 1"/>
          <p:cNvSpPr>
            <a:spLocks noGrp="1"/>
          </p:cNvSpPr>
          <p:nvPr>
            <p:ph type="title"/>
          </p:nvPr>
        </p:nvSpPr>
        <p:spPr>
          <a:xfrm>
            <a:off x="0" y="4214990"/>
            <a:ext cx="9144000" cy="928510"/>
          </a:xfrm>
          <a:noFill/>
          <a:ln>
            <a:noFill/>
          </a:ln>
        </p:spPr>
        <p:txBody>
          <a:bodyPr lIns="274320" tIns="45720" rIns="182880"/>
          <a:lstStyle/>
          <a:p>
            <a:r>
              <a:rPr lang="en-US"/>
              <a:t>Click to edit Master title style</a:t>
            </a:r>
            <a:endParaRPr lang="en-US" dirty="0"/>
          </a:p>
        </p:txBody>
      </p:sp>
      <p:sp>
        <p:nvSpPr>
          <p:cNvPr id="4" name="Slide Number Placeholder 3"/>
          <p:cNvSpPr>
            <a:spLocks noGrp="1"/>
          </p:cNvSpPr>
          <p:nvPr>
            <p:ph type="sldNum" sz="quarter" idx="12"/>
          </p:nvPr>
        </p:nvSpPr>
        <p:spPr>
          <a:ln>
            <a:noFill/>
          </a:ln>
        </p:spPr>
        <p:txBody>
          <a:bodyPr/>
          <a:lstStyle>
            <a:lvl1pPr>
              <a:defRPr>
                <a:solidFill>
                  <a:srgbClr val="FFFFFF"/>
                </a:solidFill>
              </a:defRPr>
            </a:lvl1pPr>
          </a:lstStyle>
          <a:p>
            <a:fld id="{F8C12AA3-6E81-C746-8BB2-6661939CBDDC}" type="slidenum">
              <a:rPr lang="en-US" smtClean="0"/>
              <a:pPr/>
              <a:t>‹#›</a:t>
            </a:fld>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55952" y="157765"/>
            <a:ext cx="1621041" cy="704088"/>
          </a:xfrm>
          <a:prstGeom prst="rect">
            <a:avLst/>
          </a:prstGeom>
        </p:spPr>
      </p:pic>
      <p:sp>
        <p:nvSpPr>
          <p:cNvPr id="9" name="Rectangle 8"/>
          <p:cNvSpPr/>
          <p:nvPr/>
        </p:nvSpPr>
        <p:spPr>
          <a:xfrm>
            <a:off x="1236132" y="-558801"/>
            <a:ext cx="6858000" cy="37253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dirty="0">
                <a:latin typeface="Trefoil Sans"/>
              </a:rPr>
              <a:t>TITLE</a:t>
            </a:r>
            <a:r>
              <a:rPr lang="en-US" baseline="0" dirty="0">
                <a:latin typeface="Trefoil Sans"/>
              </a:rPr>
              <a:t> STYLE B</a:t>
            </a:r>
            <a:endParaRPr lang="en-US" dirty="0">
              <a:latin typeface="Trefoil Sans"/>
            </a:endParaRPr>
          </a:p>
        </p:txBody>
      </p:sp>
    </p:spTree>
    <p:extLst>
      <p:ext uri="{BB962C8B-B14F-4D97-AF65-F5344CB8AC3E}">
        <p14:creationId xmlns:p14="http://schemas.microsoft.com/office/powerpoint/2010/main" val="167936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ext only p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4" name="Slide Number Placeholder 3"/>
          <p:cNvSpPr>
            <a:spLocks noGrp="1"/>
          </p:cNvSpPr>
          <p:nvPr>
            <p:ph type="sldNum" sz="quarter" idx="12"/>
          </p:nvPr>
        </p:nvSpPr>
        <p:spPr/>
        <p:txBody>
          <a:bodyPr/>
          <a:lstStyle/>
          <a:p>
            <a:fld id="{F8C12AA3-6E81-C746-8BB2-6661939CBDDC}" type="slidenum">
              <a:rPr lang="en-US" smtClean="0"/>
              <a:pPr/>
              <a:t>‹#›</a:t>
            </a:fld>
            <a:endParaRPr lang="en-US" dirty="0"/>
          </a:p>
        </p:txBody>
      </p:sp>
      <p:sp>
        <p:nvSpPr>
          <p:cNvPr id="5" name="Text Placeholder 4"/>
          <p:cNvSpPr>
            <a:spLocks noGrp="1"/>
          </p:cNvSpPr>
          <p:nvPr>
            <p:ph type="body" sz="quarter" idx="13"/>
          </p:nvPr>
        </p:nvSpPr>
        <p:spPr>
          <a:xfrm>
            <a:off x="256031" y="1371600"/>
            <a:ext cx="8709545" cy="320572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2"/>
          <p:cNvSpPr>
            <a:spLocks noGrp="1"/>
          </p:cNvSpPr>
          <p:nvPr>
            <p:ph type="ftr" sz="quarter" idx="14"/>
          </p:nvPr>
        </p:nvSpPr>
        <p:spPr>
          <a:xfrm>
            <a:off x="344375" y="4770020"/>
            <a:ext cx="5312960" cy="157162"/>
          </a:xfrm>
        </p:spPr>
        <p:txBody>
          <a:bodyPr/>
          <a:lstStyle/>
          <a:p>
            <a:endParaRPr lang="en-US" dirty="0"/>
          </a:p>
        </p:txBody>
      </p:sp>
      <p:sp>
        <p:nvSpPr>
          <p:cNvPr id="6" name="Rectangle 5"/>
          <p:cNvSpPr/>
          <p:nvPr/>
        </p:nvSpPr>
        <p:spPr>
          <a:xfrm>
            <a:off x="1236132" y="-558801"/>
            <a:ext cx="6858000" cy="37253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dirty="0">
                <a:latin typeface="Trefoil Sans"/>
              </a:rPr>
              <a:t>TEXT</a:t>
            </a:r>
            <a:r>
              <a:rPr lang="en-US" baseline="0" dirty="0">
                <a:latin typeface="Trefoil Sans"/>
              </a:rPr>
              <a:t> ONLY </a:t>
            </a:r>
            <a:r>
              <a:rPr lang="en-US" dirty="0">
                <a:latin typeface="Trefoil Sans"/>
              </a:rPr>
              <a:t>PAGE</a:t>
            </a:r>
          </a:p>
        </p:txBody>
      </p:sp>
    </p:spTree>
    <p:extLst>
      <p:ext uri="{BB962C8B-B14F-4D97-AF65-F5344CB8AC3E}">
        <p14:creationId xmlns:p14="http://schemas.microsoft.com/office/powerpoint/2010/main" val="3325829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ntent page with eyebrow">
    <p:spTree>
      <p:nvGrpSpPr>
        <p:cNvPr id="1" name=""/>
        <p:cNvGrpSpPr/>
        <p:nvPr/>
      </p:nvGrpSpPr>
      <p:grpSpPr>
        <a:xfrm>
          <a:off x="0" y="0"/>
          <a:ext cx="0" cy="0"/>
          <a:chOff x="0" y="0"/>
          <a:chExt cx="0" cy="0"/>
        </a:xfrm>
      </p:grpSpPr>
      <p:sp>
        <p:nvSpPr>
          <p:cNvPr id="2" name="Title 1"/>
          <p:cNvSpPr>
            <a:spLocks noGrp="1"/>
          </p:cNvSpPr>
          <p:nvPr>
            <p:ph type="title"/>
          </p:nvPr>
        </p:nvSpPr>
        <p:spPr>
          <a:xfrm>
            <a:off x="347472" y="469900"/>
            <a:ext cx="7518225" cy="556126"/>
          </a:xfrm>
        </p:spPr>
        <p:txBody>
          <a:bodyPr lIns="0" tIns="0" rIns="0" bIns="0" anchor="t"/>
          <a:lstStyle>
            <a:lvl1pPr>
              <a:defRPr>
                <a:solidFill>
                  <a:schemeClr val="bg1"/>
                </a:solidFill>
              </a:defRPr>
            </a:lvl1pPr>
          </a:lstStyle>
          <a:p>
            <a:r>
              <a:rPr lang="en-US"/>
              <a:t>Click to edit Master title style</a:t>
            </a:r>
            <a:endParaRPr lang="en-US" dirty="0"/>
          </a:p>
        </p:txBody>
      </p:sp>
      <p:sp>
        <p:nvSpPr>
          <p:cNvPr id="7" name="Slide Number Placeholder 6"/>
          <p:cNvSpPr>
            <a:spLocks noGrp="1"/>
          </p:cNvSpPr>
          <p:nvPr>
            <p:ph type="sldNum" sz="quarter" idx="11"/>
          </p:nvPr>
        </p:nvSpPr>
        <p:spPr/>
        <p:txBody>
          <a:bodyPr/>
          <a:lstStyle>
            <a:lvl1pPr>
              <a:defRPr b="0" i="0">
                <a:solidFill>
                  <a:srgbClr val="FFFFFF"/>
                </a:solidFill>
                <a:latin typeface="Trefoil Sans"/>
                <a:cs typeface="Trefoil Sans"/>
              </a:defRPr>
            </a:lvl1pPr>
          </a:lstStyle>
          <a:p>
            <a:fld id="{F8C12AA3-6E81-C746-8BB2-6661939CBDDC}" type="slidenum">
              <a:rPr lang="en-US" smtClean="0"/>
              <a:pPr/>
              <a:t>‹#›</a:t>
            </a:fld>
            <a:endParaRPr lang="en-US" dirty="0"/>
          </a:p>
        </p:txBody>
      </p:sp>
      <p:sp>
        <p:nvSpPr>
          <p:cNvPr id="6" name="Text Placeholder 5"/>
          <p:cNvSpPr>
            <a:spLocks noGrp="1"/>
          </p:cNvSpPr>
          <p:nvPr>
            <p:ph type="body" sz="quarter" idx="14"/>
          </p:nvPr>
        </p:nvSpPr>
        <p:spPr>
          <a:xfrm>
            <a:off x="347472" y="-31227"/>
            <a:ext cx="7608887" cy="469900"/>
          </a:xfrm>
        </p:spPr>
        <p:txBody>
          <a:bodyPr lIns="0" tIns="0" rIns="0" bIns="0" anchor="b">
            <a:normAutofit/>
          </a:bodyPr>
          <a:lstStyle>
            <a:lvl1pPr marL="0" indent="0">
              <a:buNone/>
              <a:defRPr sz="1600" b="0" i="0" cap="all">
                <a:solidFill>
                  <a:schemeClr val="bg1"/>
                </a:solidFill>
                <a:latin typeface="Trefoil Sans SemiBold"/>
                <a:cs typeface="Trefoil Sans SemiBold"/>
              </a:defRPr>
            </a:lvl1pPr>
            <a:lvl2pPr marL="336550" indent="0">
              <a:buNone/>
              <a:defRPr/>
            </a:lvl2pPr>
            <a:lvl3pPr marL="746125" indent="0">
              <a:buNone/>
              <a:defRPr/>
            </a:lvl3pPr>
            <a:lvl4pPr marL="1131888" indent="0">
              <a:buNone/>
              <a:defRPr/>
            </a:lvl4pPr>
            <a:lvl5pPr marL="1541463" indent="0">
              <a:buNone/>
              <a:defRPr/>
            </a:lvl5pPr>
          </a:lstStyle>
          <a:p>
            <a:pPr lvl="0"/>
            <a:r>
              <a:rPr lang="en-US"/>
              <a:t>Click to edit Master text styles</a:t>
            </a:r>
          </a:p>
        </p:txBody>
      </p:sp>
      <p:sp>
        <p:nvSpPr>
          <p:cNvPr id="11" name="Rectangle 10"/>
          <p:cNvSpPr/>
          <p:nvPr/>
        </p:nvSpPr>
        <p:spPr>
          <a:xfrm>
            <a:off x="1236132" y="-558801"/>
            <a:ext cx="6858000" cy="37253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dirty="0">
                <a:latin typeface="Trefoil Sans"/>
              </a:rPr>
              <a:t>CONTENT PAGE WITH EYEBROW</a:t>
            </a:r>
          </a:p>
        </p:txBody>
      </p:sp>
      <p:sp>
        <p:nvSpPr>
          <p:cNvPr id="5" name="Content Placeholder 4"/>
          <p:cNvSpPr>
            <a:spLocks noGrp="1"/>
          </p:cNvSpPr>
          <p:nvPr>
            <p:ph sz="quarter" idx="15"/>
          </p:nvPr>
        </p:nvSpPr>
        <p:spPr>
          <a:xfrm>
            <a:off x="257018" y="1371600"/>
            <a:ext cx="7837113" cy="3135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2"/>
          <p:cNvSpPr>
            <a:spLocks noGrp="1"/>
          </p:cNvSpPr>
          <p:nvPr>
            <p:ph type="ftr" sz="quarter" idx="16"/>
          </p:nvPr>
        </p:nvSpPr>
        <p:spPr>
          <a:xfrm>
            <a:off x="344375" y="4770020"/>
            <a:ext cx="5312960" cy="157162"/>
          </a:xfrm>
        </p:spPr>
        <p:txBody>
          <a:bodyPr/>
          <a:lstStyle/>
          <a:p>
            <a:endParaRPr lang="en-US" dirty="0"/>
          </a:p>
        </p:txBody>
      </p:sp>
    </p:spTree>
    <p:extLst>
      <p:ext uri="{BB962C8B-B14F-4D97-AF65-F5344CB8AC3E}">
        <p14:creationId xmlns:p14="http://schemas.microsoft.com/office/powerpoint/2010/main" val="4110050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amp; Full-width image">
    <p:spTree>
      <p:nvGrpSpPr>
        <p:cNvPr id="1" name=""/>
        <p:cNvGrpSpPr/>
        <p:nvPr/>
      </p:nvGrpSpPr>
      <p:grpSpPr>
        <a:xfrm>
          <a:off x="0" y="0"/>
          <a:ext cx="0" cy="0"/>
          <a:chOff x="0" y="0"/>
          <a:chExt cx="0" cy="0"/>
        </a:xfrm>
      </p:grpSpPr>
      <p:sp>
        <p:nvSpPr>
          <p:cNvPr id="7" name="Picture Placeholder 6"/>
          <p:cNvSpPr>
            <a:spLocks noGrp="1"/>
          </p:cNvSpPr>
          <p:nvPr>
            <p:ph type="pic" sz="quarter" idx="10" hasCustomPrompt="1"/>
          </p:nvPr>
        </p:nvSpPr>
        <p:spPr>
          <a:xfrm>
            <a:off x="0" y="1138465"/>
            <a:ext cx="9144000" cy="4014107"/>
          </a:xfrm>
          <a:prstGeom prst="rect">
            <a:avLst/>
          </a:prstGeom>
        </p:spPr>
        <p:txBody>
          <a:bodyPr/>
          <a:lstStyle>
            <a:lvl1pPr marL="0" indent="0">
              <a:buNone/>
              <a:defRPr/>
            </a:lvl1pPr>
          </a:lstStyle>
          <a:p>
            <a:r>
              <a:rPr lang="en-US" dirty="0"/>
              <a:t>   </a:t>
            </a:r>
          </a:p>
        </p:txBody>
      </p:sp>
      <p:sp>
        <p:nvSpPr>
          <p:cNvPr id="4" name="Slide Number Placeholder 3"/>
          <p:cNvSpPr>
            <a:spLocks noGrp="1"/>
          </p:cNvSpPr>
          <p:nvPr>
            <p:ph type="sldNum" sz="quarter" idx="12"/>
          </p:nvPr>
        </p:nvSpPr>
        <p:spPr>
          <a:ln>
            <a:noFill/>
          </a:ln>
        </p:spPr>
        <p:txBody>
          <a:bodyPr/>
          <a:lstStyle/>
          <a:p>
            <a:fld id="{F8C12AA3-6E81-C746-8BB2-6661939CBDDC}" type="slidenum">
              <a:rPr lang="en-US" smtClean="0"/>
              <a:pPr/>
              <a:t>‹#›</a:t>
            </a:fld>
            <a:endParaRPr lang="en-US" dirty="0"/>
          </a:p>
        </p:txBody>
      </p:sp>
      <p:sp>
        <p:nvSpPr>
          <p:cNvPr id="3" name="Title 2"/>
          <p:cNvSpPr>
            <a:spLocks noGrp="1"/>
          </p:cNvSpPr>
          <p:nvPr>
            <p:ph type="title"/>
          </p:nvPr>
        </p:nvSpPr>
        <p:spPr/>
        <p:txBody>
          <a:bodyPr/>
          <a:lstStyle/>
          <a:p>
            <a:r>
              <a:rPr lang="en-US"/>
              <a:t>Click to edit Master title style</a:t>
            </a:r>
          </a:p>
        </p:txBody>
      </p:sp>
      <p:sp>
        <p:nvSpPr>
          <p:cNvPr id="9" name="Text Placeholder 8"/>
          <p:cNvSpPr>
            <a:spLocks noGrp="1"/>
          </p:cNvSpPr>
          <p:nvPr>
            <p:ph type="body" sz="quarter" idx="13"/>
          </p:nvPr>
        </p:nvSpPr>
        <p:spPr>
          <a:xfrm>
            <a:off x="527948" y="1591735"/>
            <a:ext cx="8041182" cy="3071537"/>
          </a:xfrm>
          <a:solidFill>
            <a:srgbClr val="FFFFFF">
              <a:alpha val="90000"/>
            </a:srgbClr>
          </a:solidFill>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5"/>
          <p:cNvSpPr/>
          <p:nvPr/>
        </p:nvSpPr>
        <p:spPr>
          <a:xfrm>
            <a:off x="1236132" y="-558801"/>
            <a:ext cx="6858000" cy="37253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dirty="0">
                <a:latin typeface="Trefoil Sans"/>
              </a:rPr>
              <a:t>TITLE &amp; FULL-WIDTH IMAGE</a:t>
            </a:r>
          </a:p>
        </p:txBody>
      </p:sp>
    </p:spTree>
    <p:extLst>
      <p:ext uri="{BB962C8B-B14F-4D97-AF65-F5344CB8AC3E}">
        <p14:creationId xmlns:p14="http://schemas.microsoft.com/office/powerpoint/2010/main" val="4058200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Full bleed, Text Left">
    <p:spTree>
      <p:nvGrpSpPr>
        <p:cNvPr id="1" name=""/>
        <p:cNvGrpSpPr/>
        <p:nvPr/>
      </p:nvGrpSpPr>
      <p:grpSpPr>
        <a:xfrm>
          <a:off x="0" y="0"/>
          <a:ext cx="0" cy="0"/>
          <a:chOff x="0" y="0"/>
          <a:chExt cx="0" cy="0"/>
        </a:xfrm>
      </p:grpSpPr>
      <p:sp>
        <p:nvSpPr>
          <p:cNvPr id="2" name="Rectangle 1"/>
          <p:cNvSpPr/>
          <p:nvPr/>
        </p:nvSpPr>
        <p:spPr>
          <a:xfrm>
            <a:off x="166111" y="4644417"/>
            <a:ext cx="571499" cy="41076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Trefoil Sans"/>
            </a:endParaRPr>
          </a:p>
        </p:txBody>
      </p:sp>
      <p:sp>
        <p:nvSpPr>
          <p:cNvPr id="10" name="Picture Placeholder 2"/>
          <p:cNvSpPr>
            <a:spLocks noGrp="1"/>
          </p:cNvSpPr>
          <p:nvPr>
            <p:ph type="pic" idx="10"/>
          </p:nvPr>
        </p:nvSpPr>
        <p:spPr>
          <a:xfrm>
            <a:off x="0" y="1134449"/>
            <a:ext cx="9144000" cy="4017625"/>
          </a:xfrm>
          <a:prstGeom prst="rect">
            <a:avLst/>
          </a:prstGeom>
        </p:spPr>
        <p:txBody>
          <a:bodyPr>
            <a:normAutofit/>
          </a:bodyPr>
          <a:lstStyle>
            <a:lvl1pPr marL="0" indent="0">
              <a:buNone/>
              <a:defRPr sz="2000">
                <a:ln>
                  <a:noFill/>
                </a:ln>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Slide Number Placeholder 4"/>
          <p:cNvSpPr>
            <a:spLocks noGrp="1"/>
          </p:cNvSpPr>
          <p:nvPr>
            <p:ph type="sldNum" sz="quarter" idx="12"/>
          </p:nvPr>
        </p:nvSpPr>
        <p:spPr/>
        <p:txBody>
          <a:bodyPr/>
          <a:lstStyle>
            <a:lvl1pPr>
              <a:defRPr>
                <a:solidFill>
                  <a:srgbClr val="000000"/>
                </a:solidFill>
              </a:defRPr>
            </a:lvl1pPr>
          </a:lstStyle>
          <a:p>
            <a:fld id="{F8C12AA3-6E81-C746-8BB2-6661939CBDDC}" type="slidenum">
              <a:rPr lang="en-US" smtClean="0"/>
              <a:pPr/>
              <a:t>‹#›</a:t>
            </a:fld>
            <a:endParaRPr lang="en-US" dirty="0"/>
          </a:p>
        </p:txBody>
      </p:sp>
      <p:sp>
        <p:nvSpPr>
          <p:cNvPr id="6" name="Text Placeholder 5"/>
          <p:cNvSpPr>
            <a:spLocks noGrp="1"/>
          </p:cNvSpPr>
          <p:nvPr>
            <p:ph type="body" sz="quarter" idx="13"/>
          </p:nvPr>
        </p:nvSpPr>
        <p:spPr>
          <a:xfrm>
            <a:off x="257019" y="1481943"/>
            <a:ext cx="4179514" cy="3374136"/>
          </a:xfrm>
          <a:solidFill>
            <a:schemeClr val="bg1">
              <a:alpha val="90000"/>
            </a:schemeClr>
          </a:solidFill>
        </p:spPr>
        <p:txBody>
          <a:bodyPr>
            <a:normAutofit/>
          </a:bodyPr>
          <a:lstStyle>
            <a:lvl1pPr marL="234950" indent="-234950">
              <a:buFont typeface="Arial"/>
              <a:buChar char="•"/>
              <a:defRPr sz="2000"/>
            </a:lvl1pPr>
            <a:lvl2pPr marL="622300" indent="-285750">
              <a:buFont typeface="Arial"/>
              <a:buChar char="•"/>
              <a:defRPr sz="2000"/>
            </a:lvl2pPr>
            <a:lvl3pPr marL="974725" indent="-228600">
              <a:buFont typeface="Courier New"/>
              <a:buChar char="o"/>
              <a:defRPr sz="2000"/>
            </a:lvl3pPr>
            <a:lvl4pPr marL="1360488" indent="-228600">
              <a:buFont typeface="Arial"/>
              <a:buChar char="•"/>
              <a:defRPr sz="2000"/>
            </a:lvl4pPr>
            <a:lvl5pPr marL="1770063" indent="-228600">
              <a:buFont typeface="Lucida Grande"/>
              <a:buChar cha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itle 2"/>
          <p:cNvSpPr>
            <a:spLocks noGrp="1"/>
          </p:cNvSpPr>
          <p:nvPr>
            <p:ph type="title"/>
          </p:nvPr>
        </p:nvSpPr>
        <p:spPr/>
        <p:txBody>
          <a:bodyPr/>
          <a:lstStyle/>
          <a:p>
            <a:r>
              <a:rPr lang="en-US"/>
              <a:t>Click to edit Master title style</a:t>
            </a:r>
            <a:endParaRPr lang="en-US" dirty="0"/>
          </a:p>
        </p:txBody>
      </p:sp>
      <p:sp>
        <p:nvSpPr>
          <p:cNvPr id="9" name="Rectangle 8"/>
          <p:cNvSpPr/>
          <p:nvPr/>
        </p:nvSpPr>
        <p:spPr>
          <a:xfrm>
            <a:off x="1236132" y="-558801"/>
            <a:ext cx="6858000" cy="37253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dirty="0">
                <a:latin typeface="Trefoil Sans"/>
              </a:rPr>
              <a:t>FULL</a:t>
            </a:r>
            <a:r>
              <a:rPr lang="en-US" baseline="0" dirty="0">
                <a:latin typeface="Trefoil Sans"/>
              </a:rPr>
              <a:t> </a:t>
            </a:r>
            <a:r>
              <a:rPr lang="en-US" dirty="0">
                <a:latin typeface="Trefoil Sans"/>
              </a:rPr>
              <a:t>BLEED AND TEXT LEFT</a:t>
            </a:r>
          </a:p>
        </p:txBody>
      </p:sp>
    </p:spTree>
    <p:extLst>
      <p:ext uri="{BB962C8B-B14F-4D97-AF65-F5344CB8AC3E}">
        <p14:creationId xmlns:p14="http://schemas.microsoft.com/office/powerpoint/2010/main" val="1681062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Full bleed, Text Right">
    <p:spTree>
      <p:nvGrpSpPr>
        <p:cNvPr id="1" name=""/>
        <p:cNvGrpSpPr/>
        <p:nvPr/>
      </p:nvGrpSpPr>
      <p:grpSpPr>
        <a:xfrm>
          <a:off x="0" y="0"/>
          <a:ext cx="0" cy="0"/>
          <a:chOff x="0" y="0"/>
          <a:chExt cx="0" cy="0"/>
        </a:xfrm>
      </p:grpSpPr>
      <p:sp>
        <p:nvSpPr>
          <p:cNvPr id="2" name="Rectangle 1"/>
          <p:cNvSpPr/>
          <p:nvPr/>
        </p:nvSpPr>
        <p:spPr>
          <a:xfrm>
            <a:off x="166111" y="4644417"/>
            <a:ext cx="571499" cy="41076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Trefoil Sans"/>
            </a:endParaRPr>
          </a:p>
        </p:txBody>
      </p:sp>
      <p:sp>
        <p:nvSpPr>
          <p:cNvPr id="10" name="Picture Placeholder 2"/>
          <p:cNvSpPr>
            <a:spLocks noGrp="1"/>
          </p:cNvSpPr>
          <p:nvPr>
            <p:ph type="pic" idx="10"/>
          </p:nvPr>
        </p:nvSpPr>
        <p:spPr>
          <a:xfrm>
            <a:off x="0" y="1134449"/>
            <a:ext cx="9144000" cy="4017625"/>
          </a:xfrm>
          <a:prstGeom prst="rect">
            <a:avLst/>
          </a:prstGeom>
        </p:spPr>
        <p:txBody>
          <a:bodyPr>
            <a:normAutofit/>
          </a:bodyPr>
          <a:lstStyle>
            <a:lvl1pPr marL="0" indent="0">
              <a:buNone/>
              <a:defRPr sz="2000">
                <a:ln>
                  <a:noFill/>
                </a:ln>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Slide Number Placeholder 4"/>
          <p:cNvSpPr>
            <a:spLocks noGrp="1"/>
          </p:cNvSpPr>
          <p:nvPr>
            <p:ph type="sldNum" sz="quarter" idx="12"/>
          </p:nvPr>
        </p:nvSpPr>
        <p:spPr/>
        <p:txBody>
          <a:bodyPr/>
          <a:lstStyle>
            <a:lvl1pPr>
              <a:defRPr>
                <a:solidFill>
                  <a:srgbClr val="000000"/>
                </a:solidFill>
              </a:defRPr>
            </a:lvl1pPr>
          </a:lstStyle>
          <a:p>
            <a:fld id="{F8C12AA3-6E81-C746-8BB2-6661939CBDDC}" type="slidenum">
              <a:rPr lang="en-US" smtClean="0"/>
              <a:pPr/>
              <a:t>‹#›</a:t>
            </a:fld>
            <a:endParaRPr lang="en-US" dirty="0"/>
          </a:p>
        </p:txBody>
      </p:sp>
      <p:sp>
        <p:nvSpPr>
          <p:cNvPr id="6" name="Text Placeholder 5"/>
          <p:cNvSpPr>
            <a:spLocks noGrp="1"/>
          </p:cNvSpPr>
          <p:nvPr>
            <p:ph type="body" sz="quarter" idx="13"/>
          </p:nvPr>
        </p:nvSpPr>
        <p:spPr>
          <a:xfrm>
            <a:off x="4534206" y="1481328"/>
            <a:ext cx="4346705" cy="3229955"/>
          </a:xfrm>
          <a:solidFill>
            <a:schemeClr val="bg1">
              <a:alpha val="90000"/>
            </a:schemeClr>
          </a:solidFill>
        </p:spPr>
        <p:txBody>
          <a:bodyPr>
            <a:normAutofit/>
          </a:bodyPr>
          <a:lstStyle>
            <a:lvl1pPr marL="234950" indent="-234950">
              <a:buFont typeface="Arial"/>
              <a:buChar char="•"/>
              <a:defRPr sz="2000"/>
            </a:lvl1pPr>
            <a:lvl2pPr marL="622300" indent="-285750">
              <a:buFont typeface="Arial"/>
              <a:buChar char="•"/>
              <a:defRPr sz="2000"/>
            </a:lvl2pPr>
            <a:lvl3pPr marL="974725" indent="-228600">
              <a:buFont typeface="Courier New"/>
              <a:buChar char="o"/>
              <a:defRPr sz="2000"/>
            </a:lvl3pPr>
            <a:lvl4pPr marL="1360488" indent="-228600">
              <a:buFont typeface="Arial"/>
              <a:buChar char="•"/>
              <a:defRPr sz="2000"/>
            </a:lvl4pPr>
            <a:lvl5pPr marL="1770063" indent="-228600">
              <a:buFont typeface="Lucida Grande"/>
              <a:buChar cha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itle 2"/>
          <p:cNvSpPr>
            <a:spLocks noGrp="1"/>
          </p:cNvSpPr>
          <p:nvPr>
            <p:ph type="title"/>
          </p:nvPr>
        </p:nvSpPr>
        <p:spPr/>
        <p:txBody>
          <a:bodyPr/>
          <a:lstStyle/>
          <a:p>
            <a:r>
              <a:rPr lang="en-US"/>
              <a:t>Click to edit Master title style</a:t>
            </a:r>
            <a:endParaRPr lang="en-US" dirty="0"/>
          </a:p>
        </p:txBody>
      </p:sp>
      <p:sp>
        <p:nvSpPr>
          <p:cNvPr id="7" name="Rectangle 6"/>
          <p:cNvSpPr/>
          <p:nvPr/>
        </p:nvSpPr>
        <p:spPr>
          <a:xfrm>
            <a:off x="1236132" y="-558801"/>
            <a:ext cx="6858000" cy="37253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dirty="0">
                <a:latin typeface="Trefoil Sans"/>
              </a:rPr>
              <a:t>FULL</a:t>
            </a:r>
            <a:r>
              <a:rPr lang="en-US" baseline="0" dirty="0">
                <a:latin typeface="Trefoil Sans"/>
              </a:rPr>
              <a:t> </a:t>
            </a:r>
            <a:r>
              <a:rPr lang="en-US" dirty="0">
                <a:latin typeface="Trefoil Sans"/>
              </a:rPr>
              <a:t>BLEED</a:t>
            </a:r>
            <a:r>
              <a:rPr lang="en-US" baseline="0" dirty="0">
                <a:latin typeface="Trefoil Sans"/>
              </a:rPr>
              <a:t> </a:t>
            </a:r>
            <a:r>
              <a:rPr lang="en-US" dirty="0">
                <a:latin typeface="Trefoil Sans"/>
              </a:rPr>
              <a:t>AND TEXT RIGHT</a:t>
            </a:r>
          </a:p>
        </p:txBody>
      </p:sp>
    </p:spTree>
    <p:extLst>
      <p:ext uri="{BB962C8B-B14F-4D97-AF65-F5344CB8AC3E}">
        <p14:creationId xmlns:p14="http://schemas.microsoft.com/office/powerpoint/2010/main" val="3537408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amp; subtitle">
    <p:spTree>
      <p:nvGrpSpPr>
        <p:cNvPr id="1" name=""/>
        <p:cNvGrpSpPr/>
        <p:nvPr/>
      </p:nvGrpSpPr>
      <p:grpSpPr>
        <a:xfrm>
          <a:off x="0" y="0"/>
          <a:ext cx="0" cy="0"/>
          <a:chOff x="0" y="0"/>
          <a:chExt cx="0" cy="0"/>
        </a:xfrm>
      </p:grpSpPr>
      <p:sp>
        <p:nvSpPr>
          <p:cNvPr id="3" name="Rectangle 2"/>
          <p:cNvSpPr/>
          <p:nvPr/>
        </p:nvSpPr>
        <p:spPr>
          <a:xfrm>
            <a:off x="81280" y="4610100"/>
            <a:ext cx="772160" cy="48006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Trefoil Sans"/>
            </a:endParaRPr>
          </a:p>
        </p:txBody>
      </p:sp>
      <p:sp>
        <p:nvSpPr>
          <p:cNvPr id="9" name="Text Placeholder 8"/>
          <p:cNvSpPr>
            <a:spLocks noGrp="1"/>
          </p:cNvSpPr>
          <p:nvPr>
            <p:ph type="body" sz="quarter" idx="12"/>
          </p:nvPr>
        </p:nvSpPr>
        <p:spPr>
          <a:xfrm>
            <a:off x="263240" y="1143000"/>
            <a:ext cx="8143590" cy="548164"/>
          </a:xfrm>
          <a:prstGeom prst="rect">
            <a:avLst/>
          </a:prstGeom>
        </p:spPr>
        <p:txBody>
          <a:bodyPr/>
          <a:lstStyle>
            <a:lvl1pPr marL="0" indent="0">
              <a:buFontTx/>
              <a:buNone/>
              <a:defRPr b="0" i="0">
                <a:latin typeface="Trefoil Sans SemiBold"/>
                <a:cs typeface="Trefoil Sans SemiBold"/>
              </a:defRPr>
            </a:lvl1pPr>
          </a:lstStyle>
          <a:p>
            <a:pPr lvl="0"/>
            <a:r>
              <a:rPr lang="en-US"/>
              <a:t>Click to edit Master text styles</a:t>
            </a:r>
          </a:p>
        </p:txBody>
      </p:sp>
      <p:sp>
        <p:nvSpPr>
          <p:cNvPr id="5" name="Slide Number Placeholder 4"/>
          <p:cNvSpPr>
            <a:spLocks noGrp="1"/>
          </p:cNvSpPr>
          <p:nvPr>
            <p:ph type="sldNum" sz="quarter" idx="13"/>
          </p:nvPr>
        </p:nvSpPr>
        <p:spPr/>
        <p:txBody>
          <a:bodyPr/>
          <a:lstStyle/>
          <a:p>
            <a:fld id="{F8C12AA3-6E81-C746-8BB2-6661939CBDDC}" type="slidenum">
              <a:rPr lang="en-US" smtClean="0"/>
              <a:pPr/>
              <a:t>‹#›</a:t>
            </a:fld>
            <a:endParaRPr lang="en-US" dirty="0"/>
          </a:p>
        </p:txBody>
      </p:sp>
      <p:sp>
        <p:nvSpPr>
          <p:cNvPr id="7" name="Title 6"/>
          <p:cNvSpPr>
            <a:spLocks noGrp="1"/>
          </p:cNvSpPr>
          <p:nvPr>
            <p:ph type="title"/>
          </p:nvPr>
        </p:nvSpPr>
        <p:spPr/>
        <p:txBody>
          <a:bodyPr/>
          <a:lstStyle/>
          <a:p>
            <a:r>
              <a:rPr lang="en-US"/>
              <a:t>Click to edit Master title style</a:t>
            </a: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6111" y="4643809"/>
            <a:ext cx="429633" cy="409583"/>
          </a:xfrm>
          <a:prstGeom prst="rect">
            <a:avLst/>
          </a:prstGeom>
        </p:spPr>
      </p:pic>
      <p:sp>
        <p:nvSpPr>
          <p:cNvPr id="10" name="Rectangle 9"/>
          <p:cNvSpPr/>
          <p:nvPr/>
        </p:nvSpPr>
        <p:spPr>
          <a:xfrm>
            <a:off x="1236132" y="-558801"/>
            <a:ext cx="6858000" cy="37253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dirty="0">
                <a:latin typeface="Trefoil Sans"/>
              </a:rPr>
              <a:t>TITLE &amp;</a:t>
            </a:r>
            <a:r>
              <a:rPr lang="en-US" baseline="0" dirty="0">
                <a:latin typeface="Trefoil Sans"/>
              </a:rPr>
              <a:t> SUBTITLE</a:t>
            </a:r>
            <a:endParaRPr lang="en-US" dirty="0">
              <a:latin typeface="Trefoil Sans"/>
            </a:endParaRPr>
          </a:p>
        </p:txBody>
      </p:sp>
      <p:sp>
        <p:nvSpPr>
          <p:cNvPr id="11" name="Footer Placeholder 3"/>
          <p:cNvSpPr>
            <a:spLocks noGrp="1"/>
          </p:cNvSpPr>
          <p:nvPr>
            <p:ph type="ftr" sz="quarter" idx="14"/>
          </p:nvPr>
        </p:nvSpPr>
        <p:spPr>
          <a:xfrm>
            <a:off x="704088" y="4770020"/>
            <a:ext cx="5312960" cy="157162"/>
          </a:xfrm>
        </p:spPr>
        <p:txBody>
          <a:bodyPr/>
          <a:lstStyle/>
          <a:p>
            <a:endParaRPr lang="en-US" dirty="0"/>
          </a:p>
        </p:txBody>
      </p:sp>
    </p:spTree>
    <p:extLst>
      <p:ext uri="{BB962C8B-B14F-4D97-AF65-F5344CB8AC3E}">
        <p14:creationId xmlns:p14="http://schemas.microsoft.com/office/powerpoint/2010/main" val="14239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0"/>
            <a:ext cx="9144002" cy="1136904"/>
          </a:xfrm>
          <a:prstGeom prst="rect">
            <a:avLst/>
          </a:prstGeom>
          <a:gradFill flip="none" rotWithShape="1">
            <a:gsLst>
              <a:gs pos="15000">
                <a:srgbClr val="00984D"/>
              </a:gs>
              <a:gs pos="100000">
                <a:srgbClr val="008745"/>
              </a:gs>
              <a:gs pos="0">
                <a:srgbClr val="008745"/>
              </a:gs>
              <a:gs pos="69000">
                <a:schemeClr val="tx2"/>
              </a:gs>
              <a:gs pos="35000">
                <a:schemeClr val="tx2"/>
              </a:gs>
              <a:gs pos="86000">
                <a:srgbClr val="00A052"/>
              </a:gs>
            </a:gsLst>
            <a:lin ang="0" scaled="1"/>
            <a:tileRect/>
          </a:gradFill>
          <a:ln>
            <a:noFill/>
          </a:ln>
          <a:effectLst/>
        </p:spPr>
        <p:style>
          <a:lnRef idx="1">
            <a:schemeClr val="accent2"/>
          </a:lnRef>
          <a:fillRef idx="3">
            <a:schemeClr val="accent2"/>
          </a:fillRef>
          <a:effectRef idx="2">
            <a:schemeClr val="accent2"/>
          </a:effectRef>
          <a:fontRef idx="minor">
            <a:schemeClr val="lt1"/>
          </a:fontRef>
        </p:style>
        <p:txBody>
          <a:bodyPr rtlCol="0" anchor="ctr"/>
          <a:lstStyle/>
          <a:p>
            <a:pPr algn="l"/>
            <a:endParaRPr lang="en-US" dirty="0">
              <a:latin typeface="Trefoil Sans"/>
            </a:endParaRPr>
          </a:p>
        </p:txBody>
      </p:sp>
      <p:sp>
        <p:nvSpPr>
          <p:cNvPr id="2" name="Title Placeholder 1"/>
          <p:cNvSpPr>
            <a:spLocks noGrp="1"/>
          </p:cNvSpPr>
          <p:nvPr>
            <p:ph type="title"/>
          </p:nvPr>
        </p:nvSpPr>
        <p:spPr>
          <a:xfrm>
            <a:off x="350156" y="195631"/>
            <a:ext cx="7322761" cy="716095"/>
          </a:xfrm>
          <a:prstGeom prst="rect">
            <a:avLst/>
          </a:prstGeom>
        </p:spPr>
        <p:txBody>
          <a:bodyPr vert="horz" lIns="0" tIns="0" rIns="0" bIns="0" rtlCol="0" anchor="ctr">
            <a:noAutofit/>
          </a:bodyPr>
          <a:lstStyle/>
          <a:p>
            <a:r>
              <a:rPr lang="en-US"/>
              <a:t>Click to edit Master title style</a:t>
            </a:r>
            <a:endParaRPr lang="en-US" dirty="0"/>
          </a:p>
        </p:txBody>
      </p:sp>
      <p:sp>
        <p:nvSpPr>
          <p:cNvPr id="5" name="Slide Number Placeholder 4"/>
          <p:cNvSpPr>
            <a:spLocks noGrp="1"/>
          </p:cNvSpPr>
          <p:nvPr>
            <p:ph type="sldNum" sz="quarter" idx="4"/>
          </p:nvPr>
        </p:nvSpPr>
        <p:spPr>
          <a:xfrm>
            <a:off x="8731250" y="4711283"/>
            <a:ext cx="412126" cy="274637"/>
          </a:xfrm>
          <a:prstGeom prst="rect">
            <a:avLst/>
          </a:prstGeom>
        </p:spPr>
        <p:txBody>
          <a:bodyPr vert="horz" lIns="0" tIns="0" rIns="0" bIns="0" rtlCol="0" anchor="ctr"/>
          <a:lstStyle>
            <a:lvl1pPr algn="l">
              <a:defRPr sz="1200">
                <a:solidFill>
                  <a:schemeClr val="bg2"/>
                </a:solidFill>
                <a:latin typeface="Trefoil Sans"/>
              </a:defRPr>
            </a:lvl1pPr>
          </a:lstStyle>
          <a:p>
            <a:fld id="{F8C12AA3-6E81-C746-8BB2-6661939CBDDC}" type="slidenum">
              <a:rPr lang="en-US" smtClean="0"/>
              <a:pPr/>
              <a:t>‹#›</a:t>
            </a:fld>
            <a:endParaRPr lang="en-US" dirty="0"/>
          </a:p>
        </p:txBody>
      </p:sp>
      <p:sp>
        <p:nvSpPr>
          <p:cNvPr id="6" name="Text Placeholder 5"/>
          <p:cNvSpPr>
            <a:spLocks noGrp="1"/>
          </p:cNvSpPr>
          <p:nvPr>
            <p:ph type="body" idx="1"/>
          </p:nvPr>
        </p:nvSpPr>
        <p:spPr>
          <a:xfrm>
            <a:off x="250337" y="1371600"/>
            <a:ext cx="8712791" cy="318176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Footer Placeholder 12"/>
          <p:cNvSpPr>
            <a:spLocks noGrp="1"/>
          </p:cNvSpPr>
          <p:nvPr>
            <p:ph type="ftr" sz="quarter" idx="3"/>
          </p:nvPr>
        </p:nvSpPr>
        <p:spPr>
          <a:xfrm>
            <a:off x="706840" y="4770020"/>
            <a:ext cx="5312960" cy="157162"/>
          </a:xfrm>
          <a:prstGeom prst="rect">
            <a:avLst/>
          </a:prstGeom>
        </p:spPr>
        <p:txBody>
          <a:bodyPr vert="horz" lIns="0" tIns="0" rIns="0" bIns="0" rtlCol="0" anchor="ctr"/>
          <a:lstStyle>
            <a:lvl1pPr algn="l">
              <a:defRPr sz="800">
                <a:solidFill>
                  <a:schemeClr val="tx1">
                    <a:tint val="75000"/>
                  </a:schemeClr>
                </a:solidFill>
                <a:latin typeface="Trefoil Sans"/>
                <a:cs typeface="Trefoil Sans"/>
              </a:defRPr>
            </a:lvl1pPr>
          </a:lstStyle>
          <a:p>
            <a:endParaRPr lang="en-US" dirty="0"/>
          </a:p>
        </p:txBody>
      </p:sp>
      <p:pic>
        <p:nvPicPr>
          <p:cNvPr id="9" name="Picture 8"/>
          <p:cNvPicPr>
            <a:picLocks noChangeAspect="1"/>
          </p:cNvPicPr>
          <p:nvPr/>
        </p:nvPicPr>
        <p:blipFill>
          <a:blip r:embed="rId25">
            <a:extLst>
              <a:ext uri="{28A0092B-C50C-407E-A947-70E740481C1C}">
                <a14:useLocalDpi xmlns:a14="http://schemas.microsoft.com/office/drawing/2010/main" val="0"/>
              </a:ext>
            </a:extLst>
          </a:blip>
          <a:stretch>
            <a:fillRect/>
          </a:stretch>
        </p:blipFill>
        <p:spPr>
          <a:xfrm>
            <a:off x="8209634" y="210794"/>
            <a:ext cx="753494" cy="722098"/>
          </a:xfrm>
          <a:prstGeom prst="rect">
            <a:avLst/>
          </a:prstGeom>
        </p:spPr>
      </p:pic>
      <p:pic>
        <p:nvPicPr>
          <p:cNvPr id="11" name="Picture 10"/>
          <p:cNvPicPr>
            <a:picLocks noChangeAspect="1"/>
          </p:cNvPicPr>
          <p:nvPr/>
        </p:nvPicPr>
        <p:blipFill>
          <a:blip r:embed="rId25">
            <a:extLst>
              <a:ext uri="{28A0092B-C50C-407E-A947-70E740481C1C}">
                <a14:useLocalDpi xmlns:a14="http://schemas.microsoft.com/office/drawing/2010/main" val="0"/>
              </a:ext>
            </a:extLst>
          </a:blip>
          <a:stretch>
            <a:fillRect/>
          </a:stretch>
        </p:blipFill>
        <p:spPr>
          <a:xfrm>
            <a:off x="7851886" y="115545"/>
            <a:ext cx="357748" cy="342842"/>
          </a:xfrm>
          <a:prstGeom prst="rect">
            <a:avLst/>
          </a:prstGeom>
        </p:spPr>
      </p:pic>
    </p:spTree>
    <p:extLst>
      <p:ext uri="{BB962C8B-B14F-4D97-AF65-F5344CB8AC3E}">
        <p14:creationId xmlns:p14="http://schemas.microsoft.com/office/powerpoint/2010/main" val="1483629070"/>
      </p:ext>
    </p:extLst>
  </p:cSld>
  <p:clrMap bg1="lt1" tx1="dk1" bg2="lt2" tx2="dk2" accent1="accent1" accent2="accent2" accent3="accent3" accent4="accent4" accent5="accent5" accent6="accent6" hlink="hlink" folHlink="folHlink"/>
  <p:sldLayoutIdLst>
    <p:sldLayoutId id="2147483813" r:id="rId1"/>
    <p:sldLayoutId id="2147483768" r:id="rId2"/>
    <p:sldLayoutId id="2147483812" r:id="rId3"/>
    <p:sldLayoutId id="2147483795" r:id="rId4"/>
    <p:sldLayoutId id="2147483857" r:id="rId5"/>
    <p:sldLayoutId id="2147483852" r:id="rId6"/>
    <p:sldLayoutId id="2147483844" r:id="rId7"/>
    <p:sldLayoutId id="2147483845" r:id="rId8"/>
    <p:sldLayoutId id="2147483832" r:id="rId9"/>
    <p:sldLayoutId id="2147483853" r:id="rId10"/>
    <p:sldLayoutId id="2147483854" r:id="rId11"/>
    <p:sldLayoutId id="2147483836" r:id="rId12"/>
    <p:sldLayoutId id="2147483855" r:id="rId13"/>
    <p:sldLayoutId id="2147483856" r:id="rId14"/>
    <p:sldLayoutId id="2147483822" r:id="rId15"/>
    <p:sldLayoutId id="2147483843" r:id="rId16"/>
    <p:sldLayoutId id="2147483782" r:id="rId17"/>
    <p:sldLayoutId id="2147483838" r:id="rId18"/>
    <p:sldLayoutId id="2147483776" r:id="rId19"/>
    <p:sldLayoutId id="2147483787" r:id="rId20"/>
    <p:sldLayoutId id="2147483834" r:id="rId21"/>
    <p:sldLayoutId id="2147483858" r:id="rId22"/>
    <p:sldLayoutId id="2147483779" r:id="rId23"/>
  </p:sldLayoutIdLst>
  <p:hf hdr="0" dt="0"/>
  <p:txStyles>
    <p:titleStyle>
      <a:lvl1pPr algn="l" defTabSz="457200" rtl="0" eaLnBrk="1" latinLnBrk="0" hangingPunct="1">
        <a:lnSpc>
          <a:spcPct val="80000"/>
        </a:lnSpc>
        <a:spcBef>
          <a:spcPct val="0"/>
        </a:spcBef>
        <a:buNone/>
        <a:defRPr sz="2800" b="0" i="0" kern="1200" baseline="0">
          <a:solidFill>
            <a:schemeClr val="bg1"/>
          </a:solidFill>
          <a:latin typeface="Trefoil Sans SemiBold"/>
          <a:ea typeface="+mj-ea"/>
          <a:cs typeface="Trefoil Sans SemiBold"/>
        </a:defRPr>
      </a:lvl1pPr>
    </p:titleStyle>
    <p:bodyStyle>
      <a:lvl1pPr marL="227013" indent="-227013" algn="l" defTabSz="457200" rtl="0" eaLnBrk="1" latinLnBrk="0" hangingPunct="1">
        <a:spcBef>
          <a:spcPct val="20000"/>
        </a:spcBef>
        <a:buClr>
          <a:schemeClr val="tx1"/>
        </a:buClr>
        <a:buSzPct val="100000"/>
        <a:buFont typeface="Arial"/>
        <a:buChar char="•"/>
        <a:defRPr sz="2400" b="0" i="0" kern="1200" baseline="0">
          <a:solidFill>
            <a:schemeClr val="tx1"/>
          </a:solidFill>
          <a:latin typeface="Trefoil Sans"/>
          <a:ea typeface="+mn-ea"/>
          <a:cs typeface="Trefoil Sans"/>
        </a:defRPr>
      </a:lvl1pPr>
      <a:lvl2pPr marL="622300" indent="-285750" algn="l" defTabSz="457200" rtl="0" eaLnBrk="1" latinLnBrk="0" hangingPunct="1">
        <a:spcBef>
          <a:spcPct val="20000"/>
        </a:spcBef>
        <a:buClr>
          <a:schemeClr val="tx1"/>
        </a:buClr>
        <a:buSzPct val="100000"/>
        <a:buFont typeface="Courier New"/>
        <a:buChar char="o"/>
        <a:defRPr sz="2400" b="0" i="0" kern="1200" baseline="0">
          <a:solidFill>
            <a:schemeClr val="tx1"/>
          </a:solidFill>
          <a:latin typeface="Trefoil Sans"/>
          <a:ea typeface="+mn-ea"/>
          <a:cs typeface="Trefoil Sans"/>
        </a:defRPr>
      </a:lvl2pPr>
      <a:lvl3pPr marL="974725" indent="-228600" algn="l" defTabSz="457200" rtl="0" eaLnBrk="1" latinLnBrk="0" hangingPunct="1">
        <a:spcBef>
          <a:spcPct val="20000"/>
        </a:spcBef>
        <a:buClr>
          <a:schemeClr val="tx1"/>
        </a:buClr>
        <a:buSzPct val="100000"/>
        <a:buFont typeface="Arial"/>
        <a:buChar char="•"/>
        <a:defRPr sz="2200" b="0" i="0" kern="1200" baseline="0">
          <a:solidFill>
            <a:schemeClr val="tx1"/>
          </a:solidFill>
          <a:latin typeface="Trefoil Sans"/>
          <a:ea typeface="+mn-ea"/>
          <a:cs typeface="Trefoil Sans"/>
        </a:defRPr>
      </a:lvl3pPr>
      <a:lvl4pPr marL="1360488" indent="-228600" algn="l" defTabSz="631825" rtl="0" eaLnBrk="1" latinLnBrk="0" hangingPunct="1">
        <a:spcBef>
          <a:spcPct val="20000"/>
        </a:spcBef>
        <a:buClr>
          <a:schemeClr val="tx1"/>
        </a:buClr>
        <a:buSzPct val="100000"/>
        <a:buFont typeface="Courier New"/>
        <a:buChar char="o"/>
        <a:defRPr sz="2200" b="0" i="0" kern="1200" baseline="0">
          <a:solidFill>
            <a:schemeClr val="tx1"/>
          </a:solidFill>
          <a:latin typeface="Trefoil Sans"/>
          <a:ea typeface="+mn-ea"/>
          <a:cs typeface="Trefoil Sans"/>
        </a:defRPr>
      </a:lvl4pPr>
      <a:lvl5pPr marL="1770063" indent="-228600" algn="l" defTabSz="457200" rtl="0" eaLnBrk="1" latinLnBrk="0" hangingPunct="1">
        <a:spcBef>
          <a:spcPct val="20000"/>
        </a:spcBef>
        <a:buClr>
          <a:schemeClr val="tx1"/>
        </a:buClr>
        <a:buSzPct val="100000"/>
        <a:buFont typeface="STIXGeneral-Regular"/>
        <a:buChar char="⎯"/>
        <a:defRPr sz="2200" b="0" i="0" kern="1200" baseline="0">
          <a:solidFill>
            <a:schemeClr val="tx1"/>
          </a:solidFill>
          <a:latin typeface="Trefoil Sans"/>
          <a:ea typeface="+mn-ea"/>
          <a:cs typeface="Trefoil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71190" y="2001348"/>
            <a:ext cx="4061110" cy="716095"/>
          </a:xfrm>
        </p:spPr>
        <p:txBody>
          <a:bodyPr/>
          <a:lstStyle/>
          <a:p>
            <a:r>
              <a:rPr lang="en-US" dirty="0"/>
              <a:t>Troop Leader Training</a:t>
            </a:r>
            <a:endParaRPr lang="en-US" i="1" dirty="0"/>
          </a:p>
        </p:txBody>
      </p:sp>
      <p:sp>
        <p:nvSpPr>
          <p:cNvPr id="3" name="Slide Number Placeholder 2"/>
          <p:cNvSpPr>
            <a:spLocks noGrp="1"/>
          </p:cNvSpPr>
          <p:nvPr>
            <p:ph type="sldNum" sz="quarter" idx="11"/>
          </p:nvPr>
        </p:nvSpPr>
        <p:spPr/>
        <p:txBody>
          <a:bodyPr/>
          <a:lstStyle/>
          <a:p>
            <a:fld id="{F8C12AA3-6E81-C746-8BB2-6661939CBDDC}" type="slidenum">
              <a:rPr lang="en-US" smtClean="0"/>
              <a:pPr/>
              <a:t>1</a:t>
            </a:fld>
            <a:endParaRPr lang="en-US" dirty="0"/>
          </a:p>
        </p:txBody>
      </p:sp>
      <p:sp>
        <p:nvSpPr>
          <p:cNvPr id="4" name="Title 3"/>
          <p:cNvSpPr>
            <a:spLocks noGrp="1"/>
          </p:cNvSpPr>
          <p:nvPr>
            <p:ph type="title"/>
          </p:nvPr>
        </p:nvSpPr>
        <p:spPr>
          <a:xfrm>
            <a:off x="457200" y="707403"/>
            <a:ext cx="8229600" cy="716095"/>
          </a:xfrm>
        </p:spPr>
        <p:txBody>
          <a:bodyPr>
            <a:normAutofit fontScale="90000"/>
          </a:bodyPr>
          <a:lstStyle/>
          <a:p>
            <a:r>
              <a:rPr lang="en-US" dirty="0"/>
              <a:t>VTK (Volunteer Tool Kit)</a:t>
            </a:r>
            <a:br>
              <a:rPr lang="en-US" dirty="0"/>
            </a:br>
            <a:r>
              <a:rPr lang="en-US" dirty="0"/>
              <a:t>Finance Tab</a:t>
            </a:r>
          </a:p>
        </p:txBody>
      </p:sp>
      <p:sp>
        <p:nvSpPr>
          <p:cNvPr id="5" name="TextBox 4">
            <a:extLst>
              <a:ext uri="{FF2B5EF4-FFF2-40B4-BE49-F238E27FC236}">
                <a16:creationId xmlns:a16="http://schemas.microsoft.com/office/drawing/2014/main" id="{F9B0AFF3-545E-C88E-42FC-C78F3EFE6925}"/>
              </a:ext>
            </a:extLst>
          </p:cNvPr>
          <p:cNvSpPr txBox="1"/>
          <p:nvPr/>
        </p:nvSpPr>
        <p:spPr>
          <a:xfrm>
            <a:off x="184150" y="4893587"/>
            <a:ext cx="2895600" cy="184666"/>
          </a:xfrm>
          <a:prstGeom prst="rect">
            <a:avLst/>
          </a:prstGeom>
          <a:noFill/>
        </p:spPr>
        <p:txBody>
          <a:bodyPr wrap="square" rtlCol="0">
            <a:spAutoFit/>
          </a:bodyPr>
          <a:lstStyle/>
          <a:p>
            <a:r>
              <a:rPr lang="en-US" sz="600" dirty="0">
                <a:latin typeface="Trefoil Sans" panose="020B0000000000000000" pitchFamily="34" charset="0"/>
              </a:rPr>
              <a:t>Revised 9/15/2022.</a:t>
            </a:r>
            <a:r>
              <a:rPr lang="en-US" sz="600" dirty="0"/>
              <a:t> </a:t>
            </a:r>
          </a:p>
        </p:txBody>
      </p:sp>
    </p:spTree>
    <p:extLst>
      <p:ext uri="{BB962C8B-B14F-4D97-AF65-F5344CB8AC3E}">
        <p14:creationId xmlns:p14="http://schemas.microsoft.com/office/powerpoint/2010/main" val="33672858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F8C12AA3-6E81-C746-8BB2-6661939CBDDC}" type="slidenum">
              <a:rPr lang="en-US" smtClean="0"/>
              <a:pPr/>
              <a:t>10</a:t>
            </a:fld>
            <a:endParaRPr lang="en-US" dirty="0"/>
          </a:p>
        </p:txBody>
      </p:sp>
      <p:sp>
        <p:nvSpPr>
          <p:cNvPr id="6" name="Text Placeholder 5"/>
          <p:cNvSpPr>
            <a:spLocks noGrp="1"/>
          </p:cNvSpPr>
          <p:nvPr>
            <p:ph type="body" sz="quarter" idx="13"/>
          </p:nvPr>
        </p:nvSpPr>
        <p:spPr>
          <a:xfrm>
            <a:off x="6911663" y="329277"/>
            <a:ext cx="2025650" cy="3684961"/>
          </a:xfrm>
          <a:ln w="15875">
            <a:solidFill>
              <a:schemeClr val="tx1"/>
            </a:solidFill>
          </a:ln>
        </p:spPr>
        <p:txBody>
          <a:bodyPr>
            <a:normAutofit/>
          </a:bodyPr>
          <a:lstStyle/>
          <a:p>
            <a:r>
              <a:rPr lang="en-US" sz="1800" dirty="0"/>
              <a:t>Review your financial summary  and look for any instructions from the council here about ending balances.</a:t>
            </a:r>
          </a:p>
          <a:p>
            <a:r>
              <a:rPr lang="en-US" sz="1800" dirty="0"/>
              <a:t>Enter in a note here to the council </a:t>
            </a:r>
          </a:p>
        </p:txBody>
      </p:sp>
      <p:grpSp>
        <p:nvGrpSpPr>
          <p:cNvPr id="2" name="Group 1">
            <a:extLst>
              <a:ext uri="{FF2B5EF4-FFF2-40B4-BE49-F238E27FC236}">
                <a16:creationId xmlns:a16="http://schemas.microsoft.com/office/drawing/2014/main" id="{5A506B0C-2FD5-FE4B-BA9D-62DEE598764E}"/>
              </a:ext>
            </a:extLst>
          </p:cNvPr>
          <p:cNvGrpSpPr/>
          <p:nvPr/>
        </p:nvGrpSpPr>
        <p:grpSpPr>
          <a:xfrm>
            <a:off x="162726" y="329277"/>
            <a:ext cx="6748937" cy="3930881"/>
            <a:chOff x="162726" y="329277"/>
            <a:chExt cx="6748937" cy="3930881"/>
          </a:xfrm>
        </p:grpSpPr>
        <p:pic>
          <p:nvPicPr>
            <p:cNvPr id="19" name="Picture 18">
              <a:extLst>
                <a:ext uri="{FF2B5EF4-FFF2-40B4-BE49-F238E27FC236}">
                  <a16:creationId xmlns:a16="http://schemas.microsoft.com/office/drawing/2014/main" id="{A6D54AF3-B5E0-FF38-2863-779FC7F286DC}"/>
                </a:ext>
              </a:extLst>
            </p:cNvPr>
            <p:cNvPicPr>
              <a:picLocks noChangeAspect="1"/>
            </p:cNvPicPr>
            <p:nvPr/>
          </p:nvPicPr>
          <p:blipFill>
            <a:blip r:embed="rId3"/>
            <a:stretch>
              <a:fillRect/>
            </a:stretch>
          </p:blipFill>
          <p:spPr>
            <a:xfrm>
              <a:off x="162726" y="329277"/>
              <a:ext cx="6475467" cy="3930881"/>
            </a:xfrm>
            <a:prstGeom prst="rect">
              <a:avLst/>
            </a:prstGeom>
            <a:ln w="19050">
              <a:solidFill>
                <a:schemeClr val="tx1"/>
              </a:solidFill>
            </a:ln>
          </p:spPr>
        </p:pic>
        <p:sp>
          <p:nvSpPr>
            <p:cNvPr id="3" name="Rectangle 2"/>
            <p:cNvSpPr/>
            <p:nvPr/>
          </p:nvSpPr>
          <p:spPr>
            <a:xfrm>
              <a:off x="206688" y="994785"/>
              <a:ext cx="2787722" cy="1576963"/>
            </a:xfrm>
            <a:prstGeom prst="rect">
              <a:avLst/>
            </a:prstGeom>
            <a:noFill/>
            <a:ln w="158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0" name="Straight Arrow Connector 9"/>
            <p:cNvCxnSpPr>
              <a:cxnSpLocks/>
            </p:cNvCxnSpPr>
            <p:nvPr/>
          </p:nvCxnSpPr>
          <p:spPr>
            <a:xfrm flipH="1">
              <a:off x="5426110" y="1783267"/>
              <a:ext cx="1485553" cy="784909"/>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11" name="Straight Arrow Connector 10">
              <a:extLst>
                <a:ext uri="{FF2B5EF4-FFF2-40B4-BE49-F238E27FC236}">
                  <a16:creationId xmlns:a16="http://schemas.microsoft.com/office/drawing/2014/main" id="{BE04724C-E41D-F05A-7BBA-9966A52F57B2}"/>
                </a:ext>
              </a:extLst>
            </p:cNvPr>
            <p:cNvCxnSpPr>
              <a:cxnSpLocks/>
            </p:cNvCxnSpPr>
            <p:nvPr/>
          </p:nvCxnSpPr>
          <p:spPr>
            <a:xfrm flipH="1">
              <a:off x="3647552" y="3211271"/>
              <a:ext cx="3216395" cy="84588"/>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14" name="Straight Arrow Connector 13">
              <a:extLst>
                <a:ext uri="{FF2B5EF4-FFF2-40B4-BE49-F238E27FC236}">
                  <a16:creationId xmlns:a16="http://schemas.microsoft.com/office/drawing/2014/main" id="{4E5D13B4-325D-FA9F-B1F0-8B77C01803BF}"/>
                </a:ext>
              </a:extLst>
            </p:cNvPr>
            <p:cNvCxnSpPr>
              <a:cxnSpLocks/>
            </p:cNvCxnSpPr>
            <p:nvPr/>
          </p:nvCxnSpPr>
          <p:spPr>
            <a:xfrm flipH="1">
              <a:off x="3647552" y="1084886"/>
              <a:ext cx="3264111" cy="405142"/>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476603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F8C12AA3-6E81-C746-8BB2-6661939CBDDC}" type="slidenum">
              <a:rPr lang="en-US" smtClean="0"/>
              <a:pPr/>
              <a:t>11</a:t>
            </a:fld>
            <a:endParaRPr lang="en-US" dirty="0"/>
          </a:p>
        </p:txBody>
      </p:sp>
      <p:sp>
        <p:nvSpPr>
          <p:cNvPr id="6" name="Text Placeholder 5"/>
          <p:cNvSpPr>
            <a:spLocks noGrp="1"/>
          </p:cNvSpPr>
          <p:nvPr>
            <p:ph type="body" sz="quarter" idx="13"/>
          </p:nvPr>
        </p:nvSpPr>
        <p:spPr>
          <a:xfrm>
            <a:off x="6496050" y="203723"/>
            <a:ext cx="2400300" cy="3988200"/>
          </a:xfrm>
          <a:ln w="15875">
            <a:solidFill>
              <a:schemeClr val="tx1"/>
            </a:solidFill>
          </a:ln>
        </p:spPr>
        <p:txBody>
          <a:bodyPr>
            <a:normAutofit fontScale="85000" lnSpcReduction="20000"/>
          </a:bodyPr>
          <a:lstStyle/>
          <a:p>
            <a:r>
              <a:rPr lang="en-US" dirty="0"/>
              <a:t>Note the due date of your troop’s finance report here</a:t>
            </a:r>
          </a:p>
          <a:p>
            <a:endParaRPr lang="en-US" dirty="0"/>
          </a:p>
          <a:p>
            <a:r>
              <a:rPr lang="en-US" dirty="0"/>
              <a:t>Enter in your troop banking account information, as well as signers on your account</a:t>
            </a:r>
          </a:p>
          <a:p>
            <a:r>
              <a:rPr lang="en-US" dirty="0"/>
              <a:t>You can click the + symbol to add another signer and/or bank account</a:t>
            </a:r>
          </a:p>
        </p:txBody>
      </p:sp>
      <p:grpSp>
        <p:nvGrpSpPr>
          <p:cNvPr id="2" name="Group 1">
            <a:extLst>
              <a:ext uri="{FF2B5EF4-FFF2-40B4-BE49-F238E27FC236}">
                <a16:creationId xmlns:a16="http://schemas.microsoft.com/office/drawing/2014/main" id="{FFBDF501-BEED-CCB0-0953-D136FF4C1161}"/>
              </a:ext>
            </a:extLst>
          </p:cNvPr>
          <p:cNvGrpSpPr/>
          <p:nvPr/>
        </p:nvGrpSpPr>
        <p:grpSpPr>
          <a:xfrm>
            <a:off x="346563" y="274728"/>
            <a:ext cx="6159012" cy="3949933"/>
            <a:chOff x="346563" y="274728"/>
            <a:chExt cx="6159012" cy="3949933"/>
          </a:xfrm>
        </p:grpSpPr>
        <p:pic>
          <p:nvPicPr>
            <p:cNvPr id="3" name="Picture 2">
              <a:extLst>
                <a:ext uri="{FF2B5EF4-FFF2-40B4-BE49-F238E27FC236}">
                  <a16:creationId xmlns:a16="http://schemas.microsoft.com/office/drawing/2014/main" id="{E0E45D80-AE6D-90FC-6E5E-8AA902A89070}"/>
                </a:ext>
              </a:extLst>
            </p:cNvPr>
            <p:cNvPicPr>
              <a:picLocks noChangeAspect="1"/>
            </p:cNvPicPr>
            <p:nvPr/>
          </p:nvPicPr>
          <p:blipFill>
            <a:blip r:embed="rId2"/>
            <a:stretch>
              <a:fillRect/>
            </a:stretch>
          </p:blipFill>
          <p:spPr>
            <a:xfrm>
              <a:off x="511047" y="274728"/>
              <a:ext cx="4953430" cy="3949933"/>
            </a:xfrm>
            <a:prstGeom prst="rect">
              <a:avLst/>
            </a:prstGeom>
            <a:ln w="12700">
              <a:solidFill>
                <a:schemeClr val="tx1"/>
              </a:solidFill>
            </a:ln>
          </p:spPr>
        </p:pic>
        <p:cxnSp>
          <p:nvCxnSpPr>
            <p:cNvPr id="9" name="Straight Arrow Connector 8"/>
            <p:cNvCxnSpPr/>
            <p:nvPr/>
          </p:nvCxnSpPr>
          <p:spPr>
            <a:xfrm flipH="1" flipV="1">
              <a:off x="4610100" y="476250"/>
              <a:ext cx="1895475" cy="257175"/>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a:cxnSpLocks/>
            </p:cNvCxnSpPr>
            <p:nvPr/>
          </p:nvCxnSpPr>
          <p:spPr>
            <a:xfrm flipH="1" flipV="1">
              <a:off x="3162300" y="1640752"/>
              <a:ext cx="3333750" cy="330923"/>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p:nvPr/>
          </p:nvCxnSpPr>
          <p:spPr>
            <a:xfrm flipH="1">
              <a:off x="3200400" y="2310678"/>
              <a:ext cx="3305175" cy="676275"/>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p:nvPr/>
          </p:nvCxnSpPr>
          <p:spPr>
            <a:xfrm flipH="1">
              <a:off x="1876425" y="3429000"/>
              <a:ext cx="4619625" cy="342900"/>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17" name="Oval 16"/>
            <p:cNvSpPr/>
            <p:nvPr/>
          </p:nvSpPr>
          <p:spPr>
            <a:xfrm>
              <a:off x="346563" y="3563744"/>
              <a:ext cx="1421946" cy="660917"/>
            </a:xfrm>
            <a:prstGeom prst="ellipse">
              <a:avLst/>
            </a:prstGeom>
            <a:noFill/>
            <a:ln w="127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613783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C7D4AADA-B96D-4527-2058-D5B78BA951E5}"/>
              </a:ext>
            </a:extLst>
          </p:cNvPr>
          <p:cNvPicPr>
            <a:picLocks noChangeAspect="1"/>
          </p:cNvPicPr>
          <p:nvPr/>
        </p:nvPicPr>
        <p:blipFill>
          <a:blip r:embed="rId2"/>
          <a:stretch>
            <a:fillRect/>
          </a:stretch>
        </p:blipFill>
        <p:spPr>
          <a:xfrm>
            <a:off x="272952" y="846867"/>
            <a:ext cx="5803266" cy="2510450"/>
          </a:xfrm>
          <a:prstGeom prst="rect">
            <a:avLst/>
          </a:prstGeom>
        </p:spPr>
      </p:pic>
      <p:sp>
        <p:nvSpPr>
          <p:cNvPr id="4" name="Slide Number Placeholder 3"/>
          <p:cNvSpPr>
            <a:spLocks noGrp="1"/>
          </p:cNvSpPr>
          <p:nvPr>
            <p:ph type="sldNum" sz="quarter" idx="11"/>
          </p:nvPr>
        </p:nvSpPr>
        <p:spPr/>
        <p:txBody>
          <a:bodyPr/>
          <a:lstStyle/>
          <a:p>
            <a:fld id="{F8C12AA3-6E81-C746-8BB2-6661939CBDDC}" type="slidenum">
              <a:rPr lang="en-US" smtClean="0"/>
              <a:pPr/>
              <a:t>12</a:t>
            </a:fld>
            <a:endParaRPr lang="en-US" dirty="0"/>
          </a:p>
        </p:txBody>
      </p:sp>
      <p:sp>
        <p:nvSpPr>
          <p:cNvPr id="6" name="Text Placeholder 5"/>
          <p:cNvSpPr>
            <a:spLocks noGrp="1"/>
          </p:cNvSpPr>
          <p:nvPr>
            <p:ph type="body" sz="quarter" idx="13"/>
          </p:nvPr>
        </p:nvSpPr>
        <p:spPr>
          <a:xfrm>
            <a:off x="6181725" y="534436"/>
            <a:ext cx="2625725" cy="3135313"/>
          </a:xfrm>
          <a:ln w="15875">
            <a:solidFill>
              <a:srgbClr val="002060"/>
            </a:solidFill>
          </a:ln>
        </p:spPr>
        <p:txBody>
          <a:bodyPr/>
          <a:lstStyle/>
          <a:p>
            <a:r>
              <a:rPr lang="en-US" dirty="0"/>
              <a:t>Indicate your troop’s status for next year by selecting the appropriate radio button here, as well as enter your Service Unit name &amp; number</a:t>
            </a:r>
          </a:p>
        </p:txBody>
      </p:sp>
      <p:sp>
        <p:nvSpPr>
          <p:cNvPr id="3" name="Rectangle 2"/>
          <p:cNvSpPr/>
          <p:nvPr/>
        </p:nvSpPr>
        <p:spPr>
          <a:xfrm>
            <a:off x="396778" y="1793899"/>
            <a:ext cx="4265657" cy="596984"/>
          </a:xfrm>
          <a:prstGeom prst="rect">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ounded Rectangle 8"/>
          <p:cNvSpPr/>
          <p:nvPr/>
        </p:nvSpPr>
        <p:spPr>
          <a:xfrm>
            <a:off x="347472" y="2571750"/>
            <a:ext cx="5229363" cy="693964"/>
          </a:xfrm>
          <a:prstGeom prst="roundRect">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 Placeholder 6">
            <a:extLst>
              <a:ext uri="{FF2B5EF4-FFF2-40B4-BE49-F238E27FC236}">
                <a16:creationId xmlns:a16="http://schemas.microsoft.com/office/drawing/2014/main" id="{85B3A93B-7D32-400B-9EFB-3848BDF6EDDB}"/>
              </a:ext>
            </a:extLst>
          </p:cNvPr>
          <p:cNvSpPr>
            <a:spLocks noGrp="1"/>
          </p:cNvSpPr>
          <p:nvPr>
            <p:ph type="body" sz="quarter" idx="14"/>
          </p:nvPr>
        </p:nvSpPr>
        <p:spPr>
          <a:xfrm>
            <a:off x="347472" y="107324"/>
            <a:ext cx="4821331" cy="469900"/>
          </a:xfrm>
        </p:spPr>
        <p:txBody>
          <a:bodyPr/>
          <a:lstStyle/>
          <a:p>
            <a:r>
              <a:rPr lang="en-US" dirty="0"/>
              <a:t>Troop status and Service unit information</a:t>
            </a:r>
          </a:p>
        </p:txBody>
      </p:sp>
    </p:spTree>
    <p:extLst>
      <p:ext uri="{BB962C8B-B14F-4D97-AF65-F5344CB8AC3E}">
        <p14:creationId xmlns:p14="http://schemas.microsoft.com/office/powerpoint/2010/main" val="22275205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4910F6E-F011-2E0C-1CF6-CD7AE0A48F85}"/>
              </a:ext>
            </a:extLst>
          </p:cNvPr>
          <p:cNvPicPr>
            <a:picLocks noChangeAspect="1"/>
          </p:cNvPicPr>
          <p:nvPr/>
        </p:nvPicPr>
        <p:blipFill>
          <a:blip r:embed="rId2"/>
          <a:stretch>
            <a:fillRect/>
          </a:stretch>
        </p:blipFill>
        <p:spPr>
          <a:xfrm>
            <a:off x="159008" y="917277"/>
            <a:ext cx="5932338" cy="2810055"/>
          </a:xfrm>
          <a:prstGeom prst="rect">
            <a:avLst/>
          </a:prstGeom>
          <a:ln w="12700">
            <a:solidFill>
              <a:schemeClr val="tx1"/>
            </a:solidFill>
          </a:ln>
        </p:spPr>
      </p:pic>
      <p:sp>
        <p:nvSpPr>
          <p:cNvPr id="4" name="Slide Number Placeholder 3"/>
          <p:cNvSpPr>
            <a:spLocks noGrp="1"/>
          </p:cNvSpPr>
          <p:nvPr>
            <p:ph type="sldNum" sz="quarter" idx="11"/>
          </p:nvPr>
        </p:nvSpPr>
        <p:spPr/>
        <p:txBody>
          <a:bodyPr/>
          <a:lstStyle/>
          <a:p>
            <a:fld id="{F8C12AA3-6E81-C746-8BB2-6661939CBDDC}" type="slidenum">
              <a:rPr lang="en-US" smtClean="0"/>
              <a:pPr/>
              <a:t>13</a:t>
            </a:fld>
            <a:endParaRPr lang="en-US" dirty="0"/>
          </a:p>
        </p:txBody>
      </p:sp>
      <p:sp>
        <p:nvSpPr>
          <p:cNvPr id="6" name="Text Placeholder 5"/>
          <p:cNvSpPr>
            <a:spLocks noGrp="1"/>
          </p:cNvSpPr>
          <p:nvPr>
            <p:ph type="body" sz="quarter" idx="13"/>
          </p:nvPr>
        </p:nvSpPr>
        <p:spPr>
          <a:xfrm>
            <a:off x="6191250" y="452688"/>
            <a:ext cx="2625725" cy="3739235"/>
          </a:xfrm>
        </p:spPr>
        <p:txBody>
          <a:bodyPr>
            <a:normAutofit fontScale="85000" lnSpcReduction="10000"/>
          </a:bodyPr>
          <a:lstStyle/>
          <a:p>
            <a:r>
              <a:rPr lang="en-US" dirty="0"/>
              <a:t>Right underneath that section, look for any special council notes (information or questions that require responses) from your troop. You will see “Required” in red if you must respond. Click the + Your response to the council to open a text box to enter your response. </a:t>
            </a:r>
          </a:p>
        </p:txBody>
      </p:sp>
      <p:cxnSp>
        <p:nvCxnSpPr>
          <p:cNvPr id="10" name="Straight Arrow Connector 9"/>
          <p:cNvCxnSpPr>
            <a:cxnSpLocks/>
          </p:cNvCxnSpPr>
          <p:nvPr/>
        </p:nvCxnSpPr>
        <p:spPr>
          <a:xfrm flipH="1" flipV="1">
            <a:off x="2532185" y="1666875"/>
            <a:ext cx="3601915" cy="800100"/>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11" name="Oval 10"/>
          <p:cNvSpPr/>
          <p:nvPr/>
        </p:nvSpPr>
        <p:spPr>
          <a:xfrm>
            <a:off x="116254" y="1426866"/>
            <a:ext cx="1224515" cy="240009"/>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3" name="Straight Arrow Connector 12"/>
          <p:cNvCxnSpPr>
            <a:cxnSpLocks/>
          </p:cNvCxnSpPr>
          <p:nvPr/>
        </p:nvCxnSpPr>
        <p:spPr>
          <a:xfrm flipH="1" flipV="1">
            <a:off x="2623769" y="3216573"/>
            <a:ext cx="3443656" cy="326727"/>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9" name="Text Placeholder 6">
            <a:extLst>
              <a:ext uri="{FF2B5EF4-FFF2-40B4-BE49-F238E27FC236}">
                <a16:creationId xmlns:a16="http://schemas.microsoft.com/office/drawing/2014/main" id="{1EBF3CC4-DE98-4281-BE8D-D824FBB4BB35}"/>
              </a:ext>
            </a:extLst>
          </p:cNvPr>
          <p:cNvSpPr>
            <a:spLocks noGrp="1"/>
          </p:cNvSpPr>
          <p:nvPr>
            <p:ph type="body" sz="quarter" idx="14"/>
          </p:nvPr>
        </p:nvSpPr>
        <p:spPr>
          <a:xfrm>
            <a:off x="159008" y="78274"/>
            <a:ext cx="4929523" cy="469900"/>
          </a:xfrm>
        </p:spPr>
        <p:txBody>
          <a:bodyPr/>
          <a:lstStyle/>
          <a:p>
            <a:r>
              <a:rPr lang="en-US" dirty="0"/>
              <a:t>Rate your year’s experience as a troop leader</a:t>
            </a:r>
          </a:p>
        </p:txBody>
      </p:sp>
    </p:spTree>
    <p:extLst>
      <p:ext uri="{BB962C8B-B14F-4D97-AF65-F5344CB8AC3E}">
        <p14:creationId xmlns:p14="http://schemas.microsoft.com/office/powerpoint/2010/main" val="34667444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B44EB61-4B9D-8008-DE05-C0F8F3F5C728}"/>
              </a:ext>
            </a:extLst>
          </p:cNvPr>
          <p:cNvPicPr>
            <a:picLocks noChangeAspect="1"/>
          </p:cNvPicPr>
          <p:nvPr/>
        </p:nvPicPr>
        <p:blipFill>
          <a:blip r:embed="rId2"/>
          <a:stretch>
            <a:fillRect/>
          </a:stretch>
        </p:blipFill>
        <p:spPr>
          <a:xfrm>
            <a:off x="241300" y="1269128"/>
            <a:ext cx="5848141" cy="2202887"/>
          </a:xfrm>
          <a:prstGeom prst="rect">
            <a:avLst/>
          </a:prstGeom>
          <a:ln w="12700">
            <a:solidFill>
              <a:schemeClr val="tx1"/>
            </a:solidFill>
          </a:ln>
        </p:spPr>
      </p:pic>
      <p:sp>
        <p:nvSpPr>
          <p:cNvPr id="4" name="Slide Number Placeholder 3"/>
          <p:cNvSpPr>
            <a:spLocks noGrp="1"/>
          </p:cNvSpPr>
          <p:nvPr>
            <p:ph type="sldNum" sz="quarter" idx="11"/>
          </p:nvPr>
        </p:nvSpPr>
        <p:spPr/>
        <p:txBody>
          <a:bodyPr/>
          <a:lstStyle/>
          <a:p>
            <a:fld id="{F8C12AA3-6E81-C746-8BB2-6661939CBDDC}" type="slidenum">
              <a:rPr lang="en-US" smtClean="0"/>
              <a:pPr/>
              <a:t>14</a:t>
            </a:fld>
            <a:endParaRPr lang="en-US" dirty="0"/>
          </a:p>
        </p:txBody>
      </p:sp>
      <p:sp>
        <p:nvSpPr>
          <p:cNvPr id="6" name="Text Placeholder 5"/>
          <p:cNvSpPr>
            <a:spLocks noGrp="1"/>
          </p:cNvSpPr>
          <p:nvPr>
            <p:ph type="body" sz="quarter" idx="13"/>
          </p:nvPr>
        </p:nvSpPr>
        <p:spPr>
          <a:xfrm>
            <a:off x="6276975" y="680441"/>
            <a:ext cx="2625725" cy="2963199"/>
          </a:xfrm>
          <a:ln w="15875">
            <a:solidFill>
              <a:schemeClr val="tx1"/>
            </a:solidFill>
          </a:ln>
        </p:spPr>
        <p:txBody>
          <a:bodyPr>
            <a:normAutofit fontScale="85000" lnSpcReduction="10000"/>
          </a:bodyPr>
          <a:lstStyle/>
          <a:p>
            <a:r>
              <a:rPr lang="en-US" dirty="0"/>
              <a:t>Click the green button to preview your finance report on the next page. You’ll be able to edit it again if you need to. </a:t>
            </a:r>
          </a:p>
          <a:p>
            <a:endParaRPr lang="en-US" dirty="0"/>
          </a:p>
          <a:p>
            <a:r>
              <a:rPr lang="en-US" dirty="0"/>
              <a:t>Note the last timestamp reflects when you last updated it</a:t>
            </a:r>
          </a:p>
        </p:txBody>
      </p:sp>
      <p:sp>
        <p:nvSpPr>
          <p:cNvPr id="7" name="Text Placeholder 6"/>
          <p:cNvSpPr>
            <a:spLocks noGrp="1"/>
          </p:cNvSpPr>
          <p:nvPr>
            <p:ph type="body" sz="quarter" idx="14"/>
          </p:nvPr>
        </p:nvSpPr>
        <p:spPr/>
        <p:txBody>
          <a:bodyPr/>
          <a:lstStyle/>
          <a:p>
            <a:r>
              <a:rPr lang="en-US" dirty="0"/>
              <a:t>You’re Done Entering Information – It’s time to preview!</a:t>
            </a:r>
          </a:p>
        </p:txBody>
      </p:sp>
      <p:cxnSp>
        <p:nvCxnSpPr>
          <p:cNvPr id="9" name="Straight Arrow Connector 8"/>
          <p:cNvCxnSpPr>
            <a:cxnSpLocks/>
          </p:cNvCxnSpPr>
          <p:nvPr/>
        </p:nvCxnSpPr>
        <p:spPr>
          <a:xfrm flipH="1">
            <a:off x="4843305" y="1662112"/>
            <a:ext cx="1433670" cy="708459"/>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a:cxnSpLocks/>
          </p:cNvCxnSpPr>
          <p:nvPr/>
        </p:nvCxnSpPr>
        <p:spPr>
          <a:xfrm flipH="1" flipV="1">
            <a:off x="4069582" y="2974312"/>
            <a:ext cx="2207393" cy="309834"/>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736519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F8C12AA3-6E81-C746-8BB2-6661939CBDDC}" type="slidenum">
              <a:rPr lang="en-US" smtClean="0"/>
              <a:pPr/>
              <a:t>15</a:t>
            </a:fld>
            <a:endParaRPr lang="en-US" dirty="0"/>
          </a:p>
        </p:txBody>
      </p:sp>
      <p:sp>
        <p:nvSpPr>
          <p:cNvPr id="6" name="Text Placeholder 5"/>
          <p:cNvSpPr>
            <a:spLocks noGrp="1"/>
          </p:cNvSpPr>
          <p:nvPr>
            <p:ph type="body" sz="quarter" idx="13"/>
          </p:nvPr>
        </p:nvSpPr>
        <p:spPr>
          <a:xfrm>
            <a:off x="5895975" y="770196"/>
            <a:ext cx="2625725" cy="2398794"/>
          </a:xfrm>
          <a:ln w="15875">
            <a:solidFill>
              <a:schemeClr val="tx1"/>
            </a:solidFill>
          </a:ln>
        </p:spPr>
        <p:txBody>
          <a:bodyPr/>
          <a:lstStyle/>
          <a:p>
            <a:r>
              <a:rPr lang="en-US" dirty="0"/>
              <a:t>Click the Edit Report button at any time to return to editing mode to make changes. </a:t>
            </a:r>
          </a:p>
        </p:txBody>
      </p:sp>
      <p:sp>
        <p:nvSpPr>
          <p:cNvPr id="7" name="Text Placeholder 6"/>
          <p:cNvSpPr>
            <a:spLocks noGrp="1"/>
          </p:cNvSpPr>
          <p:nvPr>
            <p:ph type="body" sz="quarter" idx="14"/>
          </p:nvPr>
        </p:nvSpPr>
        <p:spPr>
          <a:xfrm>
            <a:off x="347472" y="310485"/>
            <a:ext cx="4992345" cy="469900"/>
          </a:xfrm>
        </p:spPr>
        <p:txBody>
          <a:bodyPr/>
          <a:lstStyle/>
          <a:p>
            <a:r>
              <a:rPr lang="en-US" dirty="0"/>
              <a:t>Now you’re in Preview Mode as Troop Leader</a:t>
            </a:r>
          </a:p>
        </p:txBody>
      </p:sp>
      <p:sp>
        <p:nvSpPr>
          <p:cNvPr id="3" name="Rounded Rectangle 2"/>
          <p:cNvSpPr/>
          <p:nvPr/>
        </p:nvSpPr>
        <p:spPr>
          <a:xfrm>
            <a:off x="347472" y="2033051"/>
            <a:ext cx="2443353" cy="609600"/>
          </a:xfrm>
          <a:prstGeom prst="roundRect">
            <a:avLst/>
          </a:prstGeom>
          <a:noFill/>
          <a:ln w="158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1109779B-E8E8-EF8F-098E-0580797623D7}"/>
              </a:ext>
            </a:extLst>
          </p:cNvPr>
          <p:cNvPicPr>
            <a:picLocks noChangeAspect="1"/>
          </p:cNvPicPr>
          <p:nvPr/>
        </p:nvPicPr>
        <p:blipFill>
          <a:blip r:embed="rId2"/>
          <a:stretch>
            <a:fillRect/>
          </a:stretch>
        </p:blipFill>
        <p:spPr>
          <a:xfrm>
            <a:off x="193043" y="1263896"/>
            <a:ext cx="5521153" cy="1653802"/>
          </a:xfrm>
          <a:prstGeom prst="rect">
            <a:avLst/>
          </a:prstGeom>
          <a:ln w="12700">
            <a:solidFill>
              <a:schemeClr val="tx1"/>
            </a:solidFill>
          </a:ln>
        </p:spPr>
      </p:pic>
    </p:spTree>
    <p:extLst>
      <p:ext uri="{BB962C8B-B14F-4D97-AF65-F5344CB8AC3E}">
        <p14:creationId xmlns:p14="http://schemas.microsoft.com/office/powerpoint/2010/main" val="5748174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F8C12AA3-6E81-C746-8BB2-6661939CBDDC}" type="slidenum">
              <a:rPr lang="en-US" smtClean="0"/>
              <a:pPr/>
              <a:t>16</a:t>
            </a:fld>
            <a:endParaRPr lang="en-US" dirty="0"/>
          </a:p>
        </p:txBody>
      </p:sp>
      <p:sp>
        <p:nvSpPr>
          <p:cNvPr id="6" name="Text Placeholder 5"/>
          <p:cNvSpPr>
            <a:spLocks noGrp="1"/>
          </p:cNvSpPr>
          <p:nvPr>
            <p:ph type="body" sz="quarter" idx="13"/>
          </p:nvPr>
        </p:nvSpPr>
        <p:spPr>
          <a:xfrm>
            <a:off x="509552" y="605583"/>
            <a:ext cx="2625725" cy="3135313"/>
          </a:xfrm>
          <a:ln w="19050">
            <a:solidFill>
              <a:schemeClr val="tx1"/>
            </a:solidFill>
          </a:ln>
        </p:spPr>
        <p:txBody>
          <a:bodyPr/>
          <a:lstStyle/>
          <a:p>
            <a:r>
              <a:rPr lang="en-US" i="1" dirty="0"/>
              <a:t>Preview mode: </a:t>
            </a:r>
          </a:p>
          <a:p>
            <a:r>
              <a:rPr lang="en-US" dirty="0"/>
              <a:t>You will see your troop’s income and expense entries listed here, as well as any notes you entered on the previous page</a:t>
            </a:r>
          </a:p>
        </p:txBody>
      </p:sp>
      <p:pic>
        <p:nvPicPr>
          <p:cNvPr id="5" name="Picture 4">
            <a:extLst>
              <a:ext uri="{FF2B5EF4-FFF2-40B4-BE49-F238E27FC236}">
                <a16:creationId xmlns:a16="http://schemas.microsoft.com/office/drawing/2014/main" id="{B2C99F9D-2FB4-1B3B-DC05-82BDFBD2511F}"/>
              </a:ext>
            </a:extLst>
          </p:cNvPr>
          <p:cNvPicPr>
            <a:picLocks noChangeAspect="1"/>
          </p:cNvPicPr>
          <p:nvPr/>
        </p:nvPicPr>
        <p:blipFill>
          <a:blip r:embed="rId2"/>
          <a:stretch>
            <a:fillRect/>
          </a:stretch>
        </p:blipFill>
        <p:spPr>
          <a:xfrm>
            <a:off x="3568712" y="143536"/>
            <a:ext cx="4880025" cy="2104741"/>
          </a:xfrm>
          <a:prstGeom prst="rect">
            <a:avLst/>
          </a:prstGeom>
          <a:ln w="12700">
            <a:solidFill>
              <a:schemeClr val="tx1"/>
            </a:solidFill>
          </a:ln>
        </p:spPr>
      </p:pic>
      <p:pic>
        <p:nvPicPr>
          <p:cNvPr id="8" name="Picture 7">
            <a:extLst>
              <a:ext uri="{FF2B5EF4-FFF2-40B4-BE49-F238E27FC236}">
                <a16:creationId xmlns:a16="http://schemas.microsoft.com/office/drawing/2014/main" id="{2D36A79A-12BA-13ED-96EA-5949E414D596}"/>
              </a:ext>
            </a:extLst>
          </p:cNvPr>
          <p:cNvPicPr>
            <a:picLocks noChangeAspect="1"/>
          </p:cNvPicPr>
          <p:nvPr/>
        </p:nvPicPr>
        <p:blipFill>
          <a:blip r:embed="rId3"/>
          <a:stretch>
            <a:fillRect/>
          </a:stretch>
        </p:blipFill>
        <p:spPr>
          <a:xfrm>
            <a:off x="3568712" y="2248277"/>
            <a:ext cx="4880025" cy="2273481"/>
          </a:xfrm>
          <a:prstGeom prst="rect">
            <a:avLst/>
          </a:prstGeom>
          <a:ln w="12700">
            <a:solidFill>
              <a:schemeClr val="tx1"/>
            </a:solidFill>
          </a:ln>
        </p:spPr>
      </p:pic>
    </p:spTree>
    <p:extLst>
      <p:ext uri="{BB962C8B-B14F-4D97-AF65-F5344CB8AC3E}">
        <p14:creationId xmlns:p14="http://schemas.microsoft.com/office/powerpoint/2010/main" val="2080464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F8C12AA3-6E81-C746-8BB2-6661939CBDDC}" type="slidenum">
              <a:rPr lang="en-US" smtClean="0"/>
              <a:pPr/>
              <a:t>17</a:t>
            </a:fld>
            <a:endParaRPr lang="en-US" dirty="0"/>
          </a:p>
        </p:txBody>
      </p:sp>
      <p:sp>
        <p:nvSpPr>
          <p:cNvPr id="6" name="Text Placeholder 5"/>
          <p:cNvSpPr>
            <a:spLocks noGrp="1"/>
          </p:cNvSpPr>
          <p:nvPr>
            <p:ph type="body" sz="quarter" idx="13"/>
          </p:nvPr>
        </p:nvSpPr>
        <p:spPr>
          <a:xfrm>
            <a:off x="285750" y="3524104"/>
            <a:ext cx="8572500" cy="877223"/>
          </a:xfrm>
        </p:spPr>
        <p:txBody>
          <a:bodyPr>
            <a:normAutofit/>
          </a:bodyPr>
          <a:lstStyle/>
          <a:p>
            <a:r>
              <a:rPr lang="en-US" i="1" dirty="0"/>
              <a:t>Preview mode: </a:t>
            </a:r>
            <a:r>
              <a:rPr lang="en-US" dirty="0"/>
              <a:t>View your troop’s financial summary and any notes you entered on the previous page</a:t>
            </a:r>
          </a:p>
        </p:txBody>
      </p:sp>
      <p:pic>
        <p:nvPicPr>
          <p:cNvPr id="8" name="Picture 7">
            <a:extLst>
              <a:ext uri="{FF2B5EF4-FFF2-40B4-BE49-F238E27FC236}">
                <a16:creationId xmlns:a16="http://schemas.microsoft.com/office/drawing/2014/main" id="{967F4DFB-9FD4-152F-A951-4CC690D4AF59}"/>
              </a:ext>
            </a:extLst>
          </p:cNvPr>
          <p:cNvPicPr>
            <a:picLocks noChangeAspect="1"/>
          </p:cNvPicPr>
          <p:nvPr/>
        </p:nvPicPr>
        <p:blipFill>
          <a:blip r:embed="rId2"/>
          <a:stretch>
            <a:fillRect/>
          </a:stretch>
        </p:blipFill>
        <p:spPr>
          <a:xfrm>
            <a:off x="285750" y="254176"/>
            <a:ext cx="8299670" cy="3269928"/>
          </a:xfrm>
          <a:prstGeom prst="rect">
            <a:avLst/>
          </a:prstGeom>
          <a:ln w="19050">
            <a:solidFill>
              <a:schemeClr val="tx1"/>
            </a:solidFill>
          </a:ln>
        </p:spPr>
      </p:pic>
    </p:spTree>
    <p:extLst>
      <p:ext uri="{BB962C8B-B14F-4D97-AF65-F5344CB8AC3E}">
        <p14:creationId xmlns:p14="http://schemas.microsoft.com/office/powerpoint/2010/main" val="11234738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F8C12AA3-6E81-C746-8BB2-6661939CBDDC}" type="slidenum">
              <a:rPr lang="en-US" smtClean="0"/>
              <a:pPr/>
              <a:t>18</a:t>
            </a:fld>
            <a:endParaRPr lang="en-US" dirty="0"/>
          </a:p>
        </p:txBody>
      </p:sp>
      <p:sp>
        <p:nvSpPr>
          <p:cNvPr id="6" name="Text Placeholder 5"/>
          <p:cNvSpPr>
            <a:spLocks noGrp="1"/>
          </p:cNvSpPr>
          <p:nvPr>
            <p:ph type="body" sz="quarter" idx="13"/>
          </p:nvPr>
        </p:nvSpPr>
        <p:spPr>
          <a:xfrm>
            <a:off x="6311588" y="368557"/>
            <a:ext cx="2625725" cy="2262962"/>
          </a:xfrm>
          <a:ln w="19050">
            <a:solidFill>
              <a:schemeClr val="tx1"/>
            </a:solidFill>
          </a:ln>
        </p:spPr>
        <p:txBody>
          <a:bodyPr/>
          <a:lstStyle/>
          <a:p>
            <a:r>
              <a:rPr lang="en-US" i="1" dirty="0"/>
              <a:t>Preview mode: </a:t>
            </a:r>
            <a:r>
              <a:rPr lang="en-US" dirty="0"/>
              <a:t>View the bank account and signer information you entered on the previous page</a:t>
            </a:r>
          </a:p>
        </p:txBody>
      </p:sp>
      <p:pic>
        <p:nvPicPr>
          <p:cNvPr id="5" name="Picture 4">
            <a:extLst>
              <a:ext uri="{FF2B5EF4-FFF2-40B4-BE49-F238E27FC236}">
                <a16:creationId xmlns:a16="http://schemas.microsoft.com/office/drawing/2014/main" id="{F1A0BE1F-9BB4-A727-F017-8450444A08D4}"/>
              </a:ext>
            </a:extLst>
          </p:cNvPr>
          <p:cNvPicPr>
            <a:picLocks noChangeAspect="1"/>
          </p:cNvPicPr>
          <p:nvPr/>
        </p:nvPicPr>
        <p:blipFill>
          <a:blip r:embed="rId2"/>
          <a:stretch>
            <a:fillRect/>
          </a:stretch>
        </p:blipFill>
        <p:spPr>
          <a:xfrm>
            <a:off x="206687" y="175292"/>
            <a:ext cx="5762034" cy="4214146"/>
          </a:xfrm>
          <a:prstGeom prst="rect">
            <a:avLst/>
          </a:prstGeom>
          <a:ln w="19050">
            <a:solidFill>
              <a:schemeClr val="tx1"/>
            </a:solidFill>
          </a:ln>
        </p:spPr>
      </p:pic>
    </p:spTree>
    <p:extLst>
      <p:ext uri="{BB962C8B-B14F-4D97-AF65-F5344CB8AC3E}">
        <p14:creationId xmlns:p14="http://schemas.microsoft.com/office/powerpoint/2010/main" val="19251628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F8C12AA3-6E81-C746-8BB2-6661939CBDDC}" type="slidenum">
              <a:rPr lang="en-US" smtClean="0"/>
              <a:pPr/>
              <a:t>19</a:t>
            </a:fld>
            <a:endParaRPr lang="en-US" dirty="0"/>
          </a:p>
        </p:txBody>
      </p:sp>
      <p:sp>
        <p:nvSpPr>
          <p:cNvPr id="6" name="Text Placeholder 5"/>
          <p:cNvSpPr>
            <a:spLocks noGrp="1"/>
          </p:cNvSpPr>
          <p:nvPr>
            <p:ph type="body" sz="quarter" idx="13"/>
          </p:nvPr>
        </p:nvSpPr>
        <p:spPr>
          <a:xfrm>
            <a:off x="6311588" y="498023"/>
            <a:ext cx="2625725" cy="3515648"/>
          </a:xfrm>
          <a:ln w="15875">
            <a:solidFill>
              <a:schemeClr val="tx1"/>
            </a:solidFill>
          </a:ln>
        </p:spPr>
        <p:txBody>
          <a:bodyPr/>
          <a:lstStyle/>
          <a:p>
            <a:r>
              <a:rPr lang="en-US" i="1" dirty="0"/>
              <a:t>Preview mode: </a:t>
            </a:r>
            <a:r>
              <a:rPr lang="en-US" dirty="0"/>
              <a:t>View your troop’s status for the following year </a:t>
            </a:r>
          </a:p>
          <a:p>
            <a:r>
              <a:rPr lang="en-US" dirty="0"/>
              <a:t>Your Service Unit Name/#</a:t>
            </a:r>
          </a:p>
          <a:p>
            <a:r>
              <a:rPr lang="en-US" dirty="0"/>
              <a:t>Responses to the council’s questions</a:t>
            </a:r>
          </a:p>
        </p:txBody>
      </p:sp>
      <p:pic>
        <p:nvPicPr>
          <p:cNvPr id="3" name="Picture 2">
            <a:extLst>
              <a:ext uri="{FF2B5EF4-FFF2-40B4-BE49-F238E27FC236}">
                <a16:creationId xmlns:a16="http://schemas.microsoft.com/office/drawing/2014/main" id="{111A1F51-724E-4739-ED06-7B2B1808E2CA}"/>
              </a:ext>
            </a:extLst>
          </p:cNvPr>
          <p:cNvPicPr>
            <a:picLocks noChangeAspect="1"/>
          </p:cNvPicPr>
          <p:nvPr/>
        </p:nvPicPr>
        <p:blipFill>
          <a:blip r:embed="rId2"/>
          <a:stretch>
            <a:fillRect/>
          </a:stretch>
        </p:blipFill>
        <p:spPr>
          <a:xfrm>
            <a:off x="328193" y="285027"/>
            <a:ext cx="5469706" cy="3728644"/>
          </a:xfrm>
          <a:prstGeom prst="rect">
            <a:avLst/>
          </a:prstGeom>
          <a:ln w="19050">
            <a:solidFill>
              <a:schemeClr val="tx1"/>
            </a:solidFill>
          </a:ln>
        </p:spPr>
      </p:pic>
    </p:spTree>
    <p:extLst>
      <p:ext uri="{BB962C8B-B14F-4D97-AF65-F5344CB8AC3E}">
        <p14:creationId xmlns:p14="http://schemas.microsoft.com/office/powerpoint/2010/main" val="515337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idx="10"/>
          </p:nvPr>
        </p:nvSpPr>
        <p:spPr/>
      </p:sp>
      <p:sp>
        <p:nvSpPr>
          <p:cNvPr id="3" name="Subtitle 2"/>
          <p:cNvSpPr>
            <a:spLocks noGrp="1"/>
          </p:cNvSpPr>
          <p:nvPr>
            <p:ph type="subTitle" idx="1"/>
          </p:nvPr>
        </p:nvSpPr>
        <p:spPr>
          <a:xfrm>
            <a:off x="83910" y="1209675"/>
            <a:ext cx="8717189" cy="1889125"/>
          </a:xfrm>
        </p:spPr>
        <p:txBody>
          <a:bodyPr>
            <a:normAutofit/>
          </a:bodyPr>
          <a:lstStyle/>
          <a:p>
            <a:pPr algn="l"/>
            <a:r>
              <a:rPr lang="en-US" dirty="0">
                <a:solidFill>
                  <a:srgbClr val="00B050"/>
                </a:solidFill>
              </a:rPr>
              <a:t>Goals: </a:t>
            </a:r>
          </a:p>
          <a:p>
            <a:pPr marL="1079500" lvl="1" indent="-457200">
              <a:buFont typeface="Arial" panose="020B0604020202020204" pitchFamily="34" charset="0"/>
              <a:buChar char="•"/>
            </a:pPr>
            <a:r>
              <a:rPr lang="en-US" dirty="0">
                <a:solidFill>
                  <a:srgbClr val="00B050"/>
                </a:solidFill>
              </a:rPr>
              <a:t>Overview of Council Troop Finance Procedures</a:t>
            </a:r>
          </a:p>
          <a:p>
            <a:pPr marL="1079500" lvl="1" indent="-457200">
              <a:buFont typeface="Arial" panose="020B0604020202020204" pitchFamily="34" charset="0"/>
              <a:buChar char="•"/>
            </a:pPr>
            <a:r>
              <a:rPr lang="en-US" dirty="0">
                <a:solidFill>
                  <a:srgbClr val="00B050"/>
                </a:solidFill>
              </a:rPr>
              <a:t>Step by step training of new finance tab in VTK</a:t>
            </a:r>
          </a:p>
          <a:p>
            <a:pPr marL="1079500" lvl="1" indent="-457200">
              <a:buFont typeface="Arial" panose="020B0604020202020204" pitchFamily="34" charset="0"/>
              <a:buChar char="•"/>
            </a:pPr>
            <a:r>
              <a:rPr lang="en-US" dirty="0">
                <a:solidFill>
                  <a:srgbClr val="00B050"/>
                </a:solidFill>
              </a:rPr>
              <a:t>Key Dates</a:t>
            </a:r>
          </a:p>
        </p:txBody>
      </p:sp>
      <p:sp>
        <p:nvSpPr>
          <p:cNvPr id="4" name="Slide Number Placeholder 3"/>
          <p:cNvSpPr>
            <a:spLocks noGrp="1"/>
          </p:cNvSpPr>
          <p:nvPr>
            <p:ph type="sldNum" sz="quarter" idx="12"/>
          </p:nvPr>
        </p:nvSpPr>
        <p:spPr/>
        <p:txBody>
          <a:bodyPr/>
          <a:lstStyle/>
          <a:p>
            <a:fld id="{F8C12AA3-6E81-C746-8BB2-6661939CBDDC}" type="slidenum">
              <a:rPr lang="en-US" smtClean="0"/>
              <a:pPr/>
              <a:t>2</a:t>
            </a:fld>
            <a:endParaRPr lang="en-US" dirty="0"/>
          </a:p>
        </p:txBody>
      </p:sp>
    </p:spTree>
    <p:extLst>
      <p:ext uri="{BB962C8B-B14F-4D97-AF65-F5344CB8AC3E}">
        <p14:creationId xmlns:p14="http://schemas.microsoft.com/office/powerpoint/2010/main" val="9100772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F8C12AA3-6E81-C746-8BB2-6661939CBDDC}" type="slidenum">
              <a:rPr lang="en-US" smtClean="0"/>
              <a:pPr/>
              <a:t>20</a:t>
            </a:fld>
            <a:endParaRPr lang="en-US" dirty="0"/>
          </a:p>
        </p:txBody>
      </p:sp>
      <p:sp>
        <p:nvSpPr>
          <p:cNvPr id="6" name="Text Placeholder 5"/>
          <p:cNvSpPr>
            <a:spLocks noGrp="1"/>
          </p:cNvSpPr>
          <p:nvPr>
            <p:ph type="body" sz="quarter" idx="13"/>
          </p:nvPr>
        </p:nvSpPr>
        <p:spPr>
          <a:xfrm>
            <a:off x="6191250" y="279376"/>
            <a:ext cx="2714625" cy="3912548"/>
          </a:xfrm>
          <a:ln w="15875">
            <a:solidFill>
              <a:schemeClr val="tx1"/>
            </a:solidFill>
          </a:ln>
        </p:spPr>
        <p:txBody>
          <a:bodyPr>
            <a:normAutofit lnSpcReduction="10000"/>
          </a:bodyPr>
          <a:lstStyle/>
          <a:p>
            <a:r>
              <a:rPr lang="en-US" i="1" dirty="0"/>
              <a:t>Preview mode: </a:t>
            </a:r>
            <a:r>
              <a:rPr lang="en-US" dirty="0"/>
              <a:t>This is the last stop before you send the report to the council. Be sure to check that all information is correct. You can attach documents from your computer after you hit “Add Attachments &amp; Send to Council.”</a:t>
            </a:r>
          </a:p>
        </p:txBody>
      </p:sp>
      <p:sp>
        <p:nvSpPr>
          <p:cNvPr id="3" name="Rounded Rectangle 2"/>
          <p:cNvSpPr/>
          <p:nvPr/>
        </p:nvSpPr>
        <p:spPr>
          <a:xfrm>
            <a:off x="1076325" y="2714625"/>
            <a:ext cx="3867150" cy="523875"/>
          </a:xfrm>
          <a:prstGeom prst="roundRect">
            <a:avLst/>
          </a:prstGeom>
          <a:noFill/>
          <a:ln w="127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44BFEDB8-D616-3A47-A9E4-7EF7A186C520}"/>
              </a:ext>
            </a:extLst>
          </p:cNvPr>
          <p:cNvPicPr>
            <a:picLocks noChangeAspect="1"/>
          </p:cNvPicPr>
          <p:nvPr/>
        </p:nvPicPr>
        <p:blipFill>
          <a:blip r:embed="rId2"/>
          <a:stretch>
            <a:fillRect/>
          </a:stretch>
        </p:blipFill>
        <p:spPr>
          <a:xfrm>
            <a:off x="238125" y="279376"/>
            <a:ext cx="5699297" cy="3686354"/>
          </a:xfrm>
          <a:prstGeom prst="rect">
            <a:avLst/>
          </a:prstGeom>
          <a:ln w="19050">
            <a:solidFill>
              <a:schemeClr val="tx1"/>
            </a:solidFill>
          </a:ln>
        </p:spPr>
      </p:pic>
    </p:spTree>
    <p:extLst>
      <p:ext uri="{BB962C8B-B14F-4D97-AF65-F5344CB8AC3E}">
        <p14:creationId xmlns:p14="http://schemas.microsoft.com/office/powerpoint/2010/main" val="20263988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02C403B-9AFD-6A96-D66E-2F4FFAB696B4}"/>
              </a:ext>
            </a:extLst>
          </p:cNvPr>
          <p:cNvPicPr>
            <a:picLocks noChangeAspect="1"/>
          </p:cNvPicPr>
          <p:nvPr/>
        </p:nvPicPr>
        <p:blipFill>
          <a:blip r:embed="rId3"/>
          <a:stretch>
            <a:fillRect/>
          </a:stretch>
        </p:blipFill>
        <p:spPr>
          <a:xfrm>
            <a:off x="807985" y="186898"/>
            <a:ext cx="4788946" cy="4201168"/>
          </a:xfrm>
          <a:prstGeom prst="rect">
            <a:avLst/>
          </a:prstGeom>
        </p:spPr>
      </p:pic>
      <p:sp>
        <p:nvSpPr>
          <p:cNvPr id="4" name="Slide Number Placeholder 3"/>
          <p:cNvSpPr>
            <a:spLocks noGrp="1"/>
          </p:cNvSpPr>
          <p:nvPr>
            <p:ph type="sldNum" sz="quarter" idx="11"/>
          </p:nvPr>
        </p:nvSpPr>
        <p:spPr/>
        <p:txBody>
          <a:bodyPr/>
          <a:lstStyle/>
          <a:p>
            <a:fld id="{F8C12AA3-6E81-C746-8BB2-6661939CBDDC}" type="slidenum">
              <a:rPr lang="en-US" smtClean="0"/>
              <a:pPr/>
              <a:t>21</a:t>
            </a:fld>
            <a:endParaRPr lang="en-US" dirty="0"/>
          </a:p>
        </p:txBody>
      </p:sp>
      <p:sp>
        <p:nvSpPr>
          <p:cNvPr id="6" name="Text Placeholder 5"/>
          <p:cNvSpPr>
            <a:spLocks noGrp="1"/>
          </p:cNvSpPr>
          <p:nvPr>
            <p:ph type="body" sz="quarter" idx="13"/>
          </p:nvPr>
        </p:nvSpPr>
        <p:spPr>
          <a:xfrm>
            <a:off x="6362700" y="186898"/>
            <a:ext cx="2533650" cy="3892733"/>
          </a:xfrm>
        </p:spPr>
        <p:txBody>
          <a:bodyPr>
            <a:normAutofit fontScale="62500" lnSpcReduction="20000"/>
          </a:bodyPr>
          <a:lstStyle/>
          <a:p>
            <a:r>
              <a:rPr lang="en-US" sz="2400" dirty="0"/>
              <a:t>A pop-up window will appear once you hit “Add Attachments &amp; Send to Council” on previous page.</a:t>
            </a:r>
          </a:p>
          <a:p>
            <a:r>
              <a:rPr lang="en-US" sz="2400" dirty="0"/>
              <a:t>You can click </a:t>
            </a:r>
            <a:r>
              <a:rPr lang="en-US" sz="2400" dirty="0">
                <a:solidFill>
                  <a:srgbClr val="00B050"/>
                </a:solidFill>
              </a:rPr>
              <a:t>“Attach a document” </a:t>
            </a:r>
            <a:r>
              <a:rPr lang="en-US" sz="2400" dirty="0"/>
              <a:t>here to attach any bank statements or required items from the council .</a:t>
            </a:r>
          </a:p>
          <a:p>
            <a:r>
              <a:rPr lang="en-US" sz="2400" b="1" u="sng" dirty="0"/>
              <a:t>Once you hit “Yes, submit now” to council, you cannot change the finance report information. </a:t>
            </a:r>
            <a:endParaRPr lang="en-US" sz="2400" dirty="0"/>
          </a:p>
          <a:p>
            <a:endParaRPr lang="en-US" dirty="0"/>
          </a:p>
        </p:txBody>
      </p:sp>
      <p:sp>
        <p:nvSpPr>
          <p:cNvPr id="3" name="Rectangle 2"/>
          <p:cNvSpPr/>
          <p:nvPr/>
        </p:nvSpPr>
        <p:spPr>
          <a:xfrm>
            <a:off x="981286" y="2651614"/>
            <a:ext cx="1601140" cy="533714"/>
          </a:xfrm>
          <a:prstGeom prst="rect">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766927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2A2D8DA-C96F-402D-DC48-0AC070C9E6DB}"/>
              </a:ext>
            </a:extLst>
          </p:cNvPr>
          <p:cNvPicPr>
            <a:picLocks noChangeAspect="1"/>
          </p:cNvPicPr>
          <p:nvPr/>
        </p:nvPicPr>
        <p:blipFill>
          <a:blip r:embed="rId2"/>
          <a:stretch>
            <a:fillRect/>
          </a:stretch>
        </p:blipFill>
        <p:spPr>
          <a:xfrm>
            <a:off x="481153" y="83610"/>
            <a:ext cx="4344149" cy="4379183"/>
          </a:xfrm>
          <a:prstGeom prst="rect">
            <a:avLst/>
          </a:prstGeom>
        </p:spPr>
      </p:pic>
      <p:sp>
        <p:nvSpPr>
          <p:cNvPr id="4" name="Slide Number Placeholder 3"/>
          <p:cNvSpPr>
            <a:spLocks noGrp="1"/>
          </p:cNvSpPr>
          <p:nvPr>
            <p:ph type="sldNum" sz="quarter" idx="11"/>
          </p:nvPr>
        </p:nvSpPr>
        <p:spPr/>
        <p:txBody>
          <a:bodyPr/>
          <a:lstStyle/>
          <a:p>
            <a:fld id="{F8C12AA3-6E81-C746-8BB2-6661939CBDDC}" type="slidenum">
              <a:rPr lang="en-US" smtClean="0"/>
              <a:pPr/>
              <a:t>22</a:t>
            </a:fld>
            <a:endParaRPr lang="en-US" dirty="0"/>
          </a:p>
        </p:txBody>
      </p:sp>
      <p:sp>
        <p:nvSpPr>
          <p:cNvPr id="6" name="Text Placeholder 5"/>
          <p:cNvSpPr>
            <a:spLocks noGrp="1"/>
          </p:cNvSpPr>
          <p:nvPr>
            <p:ph type="body" sz="quarter" idx="13"/>
          </p:nvPr>
        </p:nvSpPr>
        <p:spPr>
          <a:xfrm>
            <a:off x="5838825" y="570835"/>
            <a:ext cx="2625725" cy="3135313"/>
          </a:xfrm>
          <a:ln w="19050">
            <a:solidFill>
              <a:schemeClr val="tx1"/>
            </a:solidFill>
          </a:ln>
        </p:spPr>
        <p:txBody>
          <a:bodyPr/>
          <a:lstStyle/>
          <a:p>
            <a:r>
              <a:rPr lang="en-US" dirty="0"/>
              <a:t>View your attached files here</a:t>
            </a:r>
          </a:p>
          <a:p>
            <a:endParaRPr lang="en-US" dirty="0"/>
          </a:p>
          <a:p>
            <a:r>
              <a:rPr lang="en-US" dirty="0"/>
              <a:t>Click Yes, submit now to submit – or No, don’t submit to go back to preview mode</a:t>
            </a:r>
          </a:p>
        </p:txBody>
      </p:sp>
      <p:cxnSp>
        <p:nvCxnSpPr>
          <p:cNvPr id="9" name="Straight Arrow Connector 8"/>
          <p:cNvCxnSpPr>
            <a:cxnSpLocks/>
          </p:cNvCxnSpPr>
          <p:nvPr/>
        </p:nvCxnSpPr>
        <p:spPr>
          <a:xfrm flipH="1">
            <a:off x="3867045" y="1161203"/>
            <a:ext cx="1971780" cy="1524000"/>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a:cxnSpLocks/>
          </p:cNvCxnSpPr>
          <p:nvPr/>
        </p:nvCxnSpPr>
        <p:spPr>
          <a:xfrm flipH="1">
            <a:off x="4421275" y="2273202"/>
            <a:ext cx="1417550" cy="1113093"/>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712356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F8C12AA3-6E81-C746-8BB2-6661939CBDDC}" type="slidenum">
              <a:rPr lang="en-US" smtClean="0"/>
              <a:pPr/>
              <a:t>23</a:t>
            </a:fld>
            <a:endParaRPr lang="en-US" dirty="0"/>
          </a:p>
        </p:txBody>
      </p:sp>
      <p:sp>
        <p:nvSpPr>
          <p:cNvPr id="6" name="Text Placeholder 5"/>
          <p:cNvSpPr>
            <a:spLocks noGrp="1"/>
          </p:cNvSpPr>
          <p:nvPr>
            <p:ph type="body" sz="quarter" idx="13"/>
          </p:nvPr>
        </p:nvSpPr>
        <p:spPr>
          <a:xfrm>
            <a:off x="6336016" y="569382"/>
            <a:ext cx="2501900" cy="3206362"/>
          </a:xfrm>
          <a:ln w="19050">
            <a:solidFill>
              <a:schemeClr val="tx1"/>
            </a:solidFill>
          </a:ln>
        </p:spPr>
        <p:txBody>
          <a:bodyPr/>
          <a:lstStyle/>
          <a:p>
            <a:r>
              <a:rPr lang="en-US" dirty="0"/>
              <a:t>You will receive a pop-up confirmation of your finance report submission </a:t>
            </a:r>
          </a:p>
          <a:p>
            <a:r>
              <a:rPr lang="en-US" dirty="0"/>
              <a:t>Click Ok to return to your finance tab in the VTK</a:t>
            </a:r>
          </a:p>
        </p:txBody>
      </p:sp>
      <p:pic>
        <p:nvPicPr>
          <p:cNvPr id="3" name="Picture 2">
            <a:extLst>
              <a:ext uri="{FF2B5EF4-FFF2-40B4-BE49-F238E27FC236}">
                <a16:creationId xmlns:a16="http://schemas.microsoft.com/office/drawing/2014/main" id="{9985C416-58E9-64D8-F5D6-C7606F731124}"/>
              </a:ext>
            </a:extLst>
          </p:cNvPr>
          <p:cNvPicPr>
            <a:picLocks noChangeAspect="1"/>
          </p:cNvPicPr>
          <p:nvPr/>
        </p:nvPicPr>
        <p:blipFill>
          <a:blip r:embed="rId2"/>
          <a:stretch>
            <a:fillRect/>
          </a:stretch>
        </p:blipFill>
        <p:spPr>
          <a:xfrm>
            <a:off x="160774" y="728937"/>
            <a:ext cx="5983411" cy="2887251"/>
          </a:xfrm>
          <a:prstGeom prst="rect">
            <a:avLst/>
          </a:prstGeom>
        </p:spPr>
      </p:pic>
    </p:spTree>
    <p:extLst>
      <p:ext uri="{BB962C8B-B14F-4D97-AF65-F5344CB8AC3E}">
        <p14:creationId xmlns:p14="http://schemas.microsoft.com/office/powerpoint/2010/main" val="31627502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0F2E149-C6E7-B7E2-F264-2385B83BD441}"/>
              </a:ext>
            </a:extLst>
          </p:cNvPr>
          <p:cNvPicPr>
            <a:picLocks noChangeAspect="1"/>
          </p:cNvPicPr>
          <p:nvPr/>
        </p:nvPicPr>
        <p:blipFill>
          <a:blip r:embed="rId2"/>
          <a:stretch>
            <a:fillRect/>
          </a:stretch>
        </p:blipFill>
        <p:spPr>
          <a:xfrm>
            <a:off x="238125" y="475506"/>
            <a:ext cx="6116577" cy="3804987"/>
          </a:xfrm>
          <a:prstGeom prst="rect">
            <a:avLst/>
          </a:prstGeom>
          <a:ln w="19050">
            <a:solidFill>
              <a:schemeClr val="tx1"/>
            </a:solidFill>
          </a:ln>
        </p:spPr>
      </p:pic>
      <p:sp>
        <p:nvSpPr>
          <p:cNvPr id="4" name="Slide Number Placeholder 3"/>
          <p:cNvSpPr>
            <a:spLocks noGrp="1"/>
          </p:cNvSpPr>
          <p:nvPr>
            <p:ph type="sldNum" sz="quarter" idx="11"/>
          </p:nvPr>
        </p:nvSpPr>
        <p:spPr/>
        <p:txBody>
          <a:bodyPr/>
          <a:lstStyle/>
          <a:p>
            <a:fld id="{F8C12AA3-6E81-C746-8BB2-6661939CBDDC}" type="slidenum">
              <a:rPr lang="en-US" smtClean="0"/>
              <a:pPr/>
              <a:t>24</a:t>
            </a:fld>
            <a:endParaRPr lang="en-US" dirty="0"/>
          </a:p>
        </p:txBody>
      </p:sp>
      <p:sp>
        <p:nvSpPr>
          <p:cNvPr id="6" name="Text Placeholder 5"/>
          <p:cNvSpPr>
            <a:spLocks noGrp="1"/>
          </p:cNvSpPr>
          <p:nvPr>
            <p:ph type="body" sz="quarter" idx="13"/>
          </p:nvPr>
        </p:nvSpPr>
        <p:spPr>
          <a:xfrm>
            <a:off x="6521138" y="475505"/>
            <a:ext cx="2416175" cy="3804987"/>
          </a:xfrm>
          <a:ln w="19050">
            <a:solidFill>
              <a:schemeClr val="tx1"/>
            </a:solidFill>
          </a:ln>
        </p:spPr>
        <p:txBody>
          <a:bodyPr>
            <a:normAutofit fontScale="92500" lnSpcReduction="10000"/>
          </a:bodyPr>
          <a:lstStyle/>
          <a:p>
            <a:r>
              <a:rPr lang="en-US" dirty="0"/>
              <a:t>Once back on your finance tab in the VTK, you will see a confirmation message at the top. You will see all of your submitted troop finance information on this page (minus the attached documents). </a:t>
            </a:r>
          </a:p>
        </p:txBody>
      </p:sp>
      <p:sp>
        <p:nvSpPr>
          <p:cNvPr id="9" name="Rounded Rectangle 8"/>
          <p:cNvSpPr/>
          <p:nvPr/>
        </p:nvSpPr>
        <p:spPr>
          <a:xfrm>
            <a:off x="462725" y="1660909"/>
            <a:ext cx="5667375" cy="923925"/>
          </a:xfrm>
          <a:prstGeom prst="roundRect">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921084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F8C12AA3-6E81-C746-8BB2-6661939CBDDC}" type="slidenum">
              <a:rPr lang="en-US" smtClean="0"/>
              <a:pPr/>
              <a:t>25</a:t>
            </a:fld>
            <a:endParaRPr lang="en-US" dirty="0"/>
          </a:p>
        </p:txBody>
      </p:sp>
      <p:sp>
        <p:nvSpPr>
          <p:cNvPr id="6" name="Text Placeholder 5"/>
          <p:cNvSpPr>
            <a:spLocks noGrp="1"/>
          </p:cNvSpPr>
          <p:nvPr>
            <p:ph type="body" sz="quarter" idx="13"/>
          </p:nvPr>
        </p:nvSpPr>
        <p:spPr>
          <a:xfrm>
            <a:off x="521709" y="3130162"/>
            <a:ext cx="8209541" cy="471597"/>
          </a:xfrm>
        </p:spPr>
        <p:txBody>
          <a:bodyPr/>
          <a:lstStyle/>
          <a:p>
            <a:r>
              <a:rPr lang="en-US" dirty="0"/>
              <a:t>At the very bottom of the page, you will now see this message</a:t>
            </a:r>
          </a:p>
        </p:txBody>
      </p:sp>
      <p:sp>
        <p:nvSpPr>
          <p:cNvPr id="7" name="Text Placeholder 6"/>
          <p:cNvSpPr>
            <a:spLocks noGrp="1"/>
          </p:cNvSpPr>
          <p:nvPr>
            <p:ph type="body" sz="quarter" idx="14"/>
          </p:nvPr>
        </p:nvSpPr>
        <p:spPr>
          <a:xfrm>
            <a:off x="355106" y="422031"/>
            <a:ext cx="2870415" cy="271306"/>
          </a:xfrm>
        </p:spPr>
        <p:txBody>
          <a:bodyPr/>
          <a:lstStyle/>
          <a:p>
            <a:r>
              <a:rPr lang="en-US" dirty="0"/>
              <a:t>End of Troop Leader View</a:t>
            </a:r>
          </a:p>
        </p:txBody>
      </p:sp>
      <p:pic>
        <p:nvPicPr>
          <p:cNvPr id="5" name="Picture 4">
            <a:extLst>
              <a:ext uri="{FF2B5EF4-FFF2-40B4-BE49-F238E27FC236}">
                <a16:creationId xmlns:a16="http://schemas.microsoft.com/office/drawing/2014/main" id="{3975A252-829B-73D0-92B8-8E080D9FD91C}"/>
              </a:ext>
            </a:extLst>
          </p:cNvPr>
          <p:cNvPicPr>
            <a:picLocks noChangeAspect="1"/>
          </p:cNvPicPr>
          <p:nvPr/>
        </p:nvPicPr>
        <p:blipFill>
          <a:blip r:embed="rId2"/>
          <a:stretch>
            <a:fillRect/>
          </a:stretch>
        </p:blipFill>
        <p:spPr>
          <a:xfrm>
            <a:off x="170507" y="1144853"/>
            <a:ext cx="8648374" cy="1751569"/>
          </a:xfrm>
          <a:prstGeom prst="rect">
            <a:avLst/>
          </a:prstGeom>
        </p:spPr>
      </p:pic>
    </p:spTree>
    <p:extLst>
      <p:ext uri="{BB962C8B-B14F-4D97-AF65-F5344CB8AC3E}">
        <p14:creationId xmlns:p14="http://schemas.microsoft.com/office/powerpoint/2010/main" val="19138571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D9AF162C-01A1-4706-82E0-D31037F3D040}"/>
              </a:ext>
            </a:extLst>
          </p:cNvPr>
          <p:cNvSpPr>
            <a:spLocks noGrp="1"/>
          </p:cNvSpPr>
          <p:nvPr>
            <p:ph type="title"/>
          </p:nvPr>
        </p:nvSpPr>
        <p:spPr/>
        <p:txBody>
          <a:bodyPr/>
          <a:lstStyle/>
          <a:p>
            <a:r>
              <a:rPr lang="en-US" dirty="0"/>
              <a:t>Thank you</a:t>
            </a:r>
          </a:p>
        </p:txBody>
      </p:sp>
      <p:sp>
        <p:nvSpPr>
          <p:cNvPr id="9" name="Text Placeholder 8">
            <a:extLst>
              <a:ext uri="{FF2B5EF4-FFF2-40B4-BE49-F238E27FC236}">
                <a16:creationId xmlns:a16="http://schemas.microsoft.com/office/drawing/2014/main" id="{C6A6CCA2-8768-4270-9888-E06BCB0F8E5B}"/>
              </a:ext>
            </a:extLst>
          </p:cNvPr>
          <p:cNvSpPr>
            <a:spLocks noGrp="1"/>
          </p:cNvSpPr>
          <p:nvPr>
            <p:ph type="body" sz="quarter" idx="10"/>
          </p:nvPr>
        </p:nvSpPr>
        <p:spPr/>
        <p:txBody>
          <a:bodyPr/>
          <a:lstStyle/>
          <a:p>
            <a:r>
              <a:rPr lang="en-US" dirty="0"/>
              <a:t>Questions or Comments?</a:t>
            </a:r>
          </a:p>
          <a:p>
            <a:r>
              <a:rPr lang="en-US" dirty="0"/>
              <a:t>800-822-2427</a:t>
            </a:r>
          </a:p>
          <a:p>
            <a:r>
              <a:rPr lang="en-US" dirty="0"/>
              <a:t>info@girlscoutsccc.org</a:t>
            </a:r>
          </a:p>
        </p:txBody>
      </p:sp>
      <p:sp>
        <p:nvSpPr>
          <p:cNvPr id="3" name="Slide Number Placeholder 2">
            <a:extLst>
              <a:ext uri="{FF2B5EF4-FFF2-40B4-BE49-F238E27FC236}">
                <a16:creationId xmlns:a16="http://schemas.microsoft.com/office/drawing/2014/main" id="{BC8C4D3D-C0CC-43CA-A67B-3C5DD0DB2D54}"/>
              </a:ext>
            </a:extLst>
          </p:cNvPr>
          <p:cNvSpPr>
            <a:spLocks noGrp="1"/>
          </p:cNvSpPr>
          <p:nvPr>
            <p:ph type="sldNum" sz="quarter" idx="11"/>
          </p:nvPr>
        </p:nvSpPr>
        <p:spPr/>
        <p:txBody>
          <a:bodyPr/>
          <a:lstStyle/>
          <a:p>
            <a:fld id="{F8C12AA3-6E81-C746-8BB2-6661939CBDDC}" type="slidenum">
              <a:rPr lang="en-US" smtClean="0"/>
              <a:pPr/>
              <a:t>26</a:t>
            </a:fld>
            <a:endParaRPr lang="en-US" dirty="0"/>
          </a:p>
        </p:txBody>
      </p:sp>
    </p:spTree>
    <p:extLst>
      <p:ext uri="{BB962C8B-B14F-4D97-AF65-F5344CB8AC3E}">
        <p14:creationId xmlns:p14="http://schemas.microsoft.com/office/powerpoint/2010/main" val="9646883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13418" y="1635501"/>
            <a:ext cx="8517164" cy="936249"/>
          </a:xfrm>
        </p:spPr>
        <p:txBody>
          <a:bodyPr>
            <a:normAutofit/>
          </a:bodyPr>
          <a:lstStyle/>
          <a:p>
            <a:pPr algn="l"/>
            <a:r>
              <a:rPr lang="en-US" dirty="0">
                <a:solidFill>
                  <a:srgbClr val="00B050"/>
                </a:solidFill>
              </a:rPr>
              <a:t>Annual Troop Financial Reporting Procedures</a:t>
            </a:r>
          </a:p>
        </p:txBody>
      </p:sp>
      <p:sp>
        <p:nvSpPr>
          <p:cNvPr id="4" name="Slide Number Placeholder 3"/>
          <p:cNvSpPr>
            <a:spLocks noGrp="1"/>
          </p:cNvSpPr>
          <p:nvPr>
            <p:ph type="sldNum" sz="quarter" idx="12"/>
          </p:nvPr>
        </p:nvSpPr>
        <p:spPr/>
        <p:txBody>
          <a:bodyPr/>
          <a:lstStyle/>
          <a:p>
            <a:fld id="{F8C12AA3-6E81-C746-8BB2-6661939CBDDC}" type="slidenum">
              <a:rPr lang="en-US" smtClean="0"/>
              <a:pPr/>
              <a:t>3</a:t>
            </a:fld>
            <a:endParaRPr lang="en-US" dirty="0"/>
          </a:p>
        </p:txBody>
      </p:sp>
    </p:spTree>
    <p:extLst>
      <p:ext uri="{BB962C8B-B14F-4D97-AF65-F5344CB8AC3E}">
        <p14:creationId xmlns:p14="http://schemas.microsoft.com/office/powerpoint/2010/main" val="2099074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F8C12AA3-6E81-C746-8BB2-6661939CBDDC}" type="slidenum">
              <a:rPr lang="en-US" smtClean="0"/>
              <a:pPr/>
              <a:t>4</a:t>
            </a:fld>
            <a:endParaRPr lang="en-US" dirty="0"/>
          </a:p>
        </p:txBody>
      </p:sp>
      <p:sp>
        <p:nvSpPr>
          <p:cNvPr id="6" name="Text Placeholder 5"/>
          <p:cNvSpPr>
            <a:spLocks noGrp="1"/>
          </p:cNvSpPr>
          <p:nvPr>
            <p:ph type="body" sz="quarter" idx="13"/>
          </p:nvPr>
        </p:nvSpPr>
        <p:spPr>
          <a:xfrm>
            <a:off x="189617" y="765584"/>
            <a:ext cx="2158219" cy="2775114"/>
          </a:xfrm>
          <a:ln w="28575">
            <a:solidFill>
              <a:schemeClr val="tx1"/>
            </a:solidFill>
          </a:ln>
        </p:spPr>
        <p:txBody>
          <a:bodyPr/>
          <a:lstStyle/>
          <a:p>
            <a:r>
              <a:rPr lang="en-US" dirty="0"/>
              <a:t>Login to your Volunteer Toolkit (VTK) through the </a:t>
            </a:r>
            <a:r>
              <a:rPr lang="en-US" dirty="0" err="1"/>
              <a:t>MyGS</a:t>
            </a:r>
            <a:r>
              <a:rPr lang="en-US" dirty="0"/>
              <a:t> link on your council’s website, click on Volunteer Toolkit</a:t>
            </a:r>
          </a:p>
        </p:txBody>
      </p:sp>
      <p:sp>
        <p:nvSpPr>
          <p:cNvPr id="7" name="Text Placeholder 6"/>
          <p:cNvSpPr>
            <a:spLocks noGrp="1"/>
          </p:cNvSpPr>
          <p:nvPr>
            <p:ph type="body" sz="quarter" idx="14"/>
          </p:nvPr>
        </p:nvSpPr>
        <p:spPr/>
        <p:txBody>
          <a:bodyPr/>
          <a:lstStyle/>
          <a:p>
            <a:r>
              <a:rPr lang="en-US" dirty="0"/>
              <a:t>Troop leader Finance tab in THE </a:t>
            </a:r>
            <a:r>
              <a:rPr lang="en-US" dirty="0" err="1"/>
              <a:t>vtk</a:t>
            </a:r>
            <a:endParaRPr lang="en-US" dirty="0"/>
          </a:p>
        </p:txBody>
      </p:sp>
      <p:grpSp>
        <p:nvGrpSpPr>
          <p:cNvPr id="2" name="Group 1">
            <a:extLst>
              <a:ext uri="{FF2B5EF4-FFF2-40B4-BE49-F238E27FC236}">
                <a16:creationId xmlns:a16="http://schemas.microsoft.com/office/drawing/2014/main" id="{CA541093-DA49-D2A2-73CF-047570CABFE0}"/>
              </a:ext>
            </a:extLst>
          </p:cNvPr>
          <p:cNvGrpSpPr/>
          <p:nvPr/>
        </p:nvGrpSpPr>
        <p:grpSpPr>
          <a:xfrm>
            <a:off x="2452816" y="858560"/>
            <a:ext cx="6629577" cy="2268548"/>
            <a:chOff x="2452816" y="858560"/>
            <a:chExt cx="6629577" cy="2268548"/>
          </a:xfrm>
        </p:grpSpPr>
        <p:pic>
          <p:nvPicPr>
            <p:cNvPr id="3" name="Picture 2">
              <a:extLst>
                <a:ext uri="{FF2B5EF4-FFF2-40B4-BE49-F238E27FC236}">
                  <a16:creationId xmlns:a16="http://schemas.microsoft.com/office/drawing/2014/main" id="{B1630C57-BCEA-4768-847F-00FE353F0F71}"/>
                </a:ext>
              </a:extLst>
            </p:cNvPr>
            <p:cNvPicPr>
              <a:picLocks noChangeAspect="1"/>
            </p:cNvPicPr>
            <p:nvPr/>
          </p:nvPicPr>
          <p:blipFill>
            <a:blip r:embed="rId2"/>
            <a:stretch>
              <a:fillRect/>
            </a:stretch>
          </p:blipFill>
          <p:spPr>
            <a:xfrm>
              <a:off x="2452816" y="858560"/>
              <a:ext cx="6629577" cy="2268548"/>
            </a:xfrm>
            <a:prstGeom prst="rect">
              <a:avLst/>
            </a:prstGeom>
            <a:ln w="34925">
              <a:solidFill>
                <a:schemeClr val="tx1"/>
              </a:solidFill>
            </a:ln>
          </p:spPr>
        </p:pic>
        <p:sp>
          <p:nvSpPr>
            <p:cNvPr id="12" name="Rounded Rectangle 2">
              <a:extLst>
                <a:ext uri="{FF2B5EF4-FFF2-40B4-BE49-F238E27FC236}">
                  <a16:creationId xmlns:a16="http://schemas.microsoft.com/office/drawing/2014/main" id="{1E806A1C-F1CF-4CA8-87FC-F392502C7FFF}"/>
                </a:ext>
              </a:extLst>
            </p:cNvPr>
            <p:cNvSpPr/>
            <p:nvPr/>
          </p:nvSpPr>
          <p:spPr>
            <a:xfrm>
              <a:off x="2582776" y="2914022"/>
              <a:ext cx="865319" cy="189732"/>
            </a:xfrm>
            <a:prstGeom prst="roundRect">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340164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F8C12AA3-6E81-C746-8BB2-6661939CBDDC}" type="slidenum">
              <a:rPr lang="en-US" smtClean="0"/>
              <a:pPr/>
              <a:t>5</a:t>
            </a:fld>
            <a:endParaRPr lang="en-US" dirty="0"/>
          </a:p>
        </p:txBody>
      </p:sp>
      <p:sp>
        <p:nvSpPr>
          <p:cNvPr id="6" name="Text Placeholder 5"/>
          <p:cNvSpPr>
            <a:spLocks noGrp="1"/>
          </p:cNvSpPr>
          <p:nvPr>
            <p:ph type="body" sz="quarter" idx="13"/>
          </p:nvPr>
        </p:nvSpPr>
        <p:spPr>
          <a:xfrm>
            <a:off x="6686030" y="207346"/>
            <a:ext cx="2251283" cy="1139824"/>
          </a:xfrm>
        </p:spPr>
        <p:txBody>
          <a:bodyPr/>
          <a:lstStyle/>
          <a:p>
            <a:r>
              <a:rPr lang="en-US" dirty="0"/>
              <a:t>Click on “Finances” tab</a:t>
            </a:r>
          </a:p>
        </p:txBody>
      </p:sp>
      <p:grpSp>
        <p:nvGrpSpPr>
          <p:cNvPr id="3" name="Group 2">
            <a:extLst>
              <a:ext uri="{FF2B5EF4-FFF2-40B4-BE49-F238E27FC236}">
                <a16:creationId xmlns:a16="http://schemas.microsoft.com/office/drawing/2014/main" id="{1F6D2B67-772E-F299-55F9-A61EF46F2A3C}"/>
              </a:ext>
            </a:extLst>
          </p:cNvPr>
          <p:cNvGrpSpPr/>
          <p:nvPr/>
        </p:nvGrpSpPr>
        <p:grpSpPr>
          <a:xfrm>
            <a:off x="0" y="0"/>
            <a:ext cx="6763432" cy="5143500"/>
            <a:chOff x="0" y="0"/>
            <a:chExt cx="6763432" cy="5143500"/>
          </a:xfrm>
        </p:grpSpPr>
        <p:pic>
          <p:nvPicPr>
            <p:cNvPr id="5" name="Picture 4">
              <a:extLst>
                <a:ext uri="{FF2B5EF4-FFF2-40B4-BE49-F238E27FC236}">
                  <a16:creationId xmlns:a16="http://schemas.microsoft.com/office/drawing/2014/main" id="{F6600E6D-D730-4CC5-819A-425EDC61FEFC}"/>
                </a:ext>
              </a:extLst>
            </p:cNvPr>
            <p:cNvPicPr>
              <a:picLocks noChangeAspect="1"/>
            </p:cNvPicPr>
            <p:nvPr/>
          </p:nvPicPr>
          <p:blipFill>
            <a:blip r:embed="rId2"/>
            <a:stretch>
              <a:fillRect/>
            </a:stretch>
          </p:blipFill>
          <p:spPr>
            <a:xfrm>
              <a:off x="0" y="0"/>
              <a:ext cx="6432860" cy="5143500"/>
            </a:xfrm>
            <a:prstGeom prst="rect">
              <a:avLst/>
            </a:prstGeom>
            <a:solidFill>
              <a:schemeClr val="tx1"/>
            </a:solidFill>
            <a:ln w="25400">
              <a:solidFill>
                <a:schemeClr val="tx1"/>
              </a:solidFill>
            </a:ln>
          </p:spPr>
        </p:pic>
        <p:sp>
          <p:nvSpPr>
            <p:cNvPr id="9" name="Oval 8"/>
            <p:cNvSpPr/>
            <p:nvPr/>
          </p:nvSpPr>
          <p:spPr>
            <a:xfrm>
              <a:off x="5275385" y="154961"/>
              <a:ext cx="792708" cy="382028"/>
            </a:xfrm>
            <a:prstGeom prst="ellipse">
              <a:avLst/>
            </a:prstGeom>
            <a:noFill/>
            <a:ln w="2222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Arrow: Left 1">
              <a:extLst>
                <a:ext uri="{FF2B5EF4-FFF2-40B4-BE49-F238E27FC236}">
                  <a16:creationId xmlns:a16="http://schemas.microsoft.com/office/drawing/2014/main" id="{93505452-6612-4C10-BBE5-7F2E60A2E06F}"/>
                </a:ext>
              </a:extLst>
            </p:cNvPr>
            <p:cNvSpPr/>
            <p:nvPr/>
          </p:nvSpPr>
          <p:spPr>
            <a:xfrm rot="1237970">
              <a:off x="6091006" y="602319"/>
              <a:ext cx="672426" cy="252446"/>
            </a:xfrm>
            <a:prstGeom prst="leftArrow">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357428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F8C12AA3-6E81-C746-8BB2-6661939CBDDC}" type="slidenum">
              <a:rPr lang="en-US" smtClean="0"/>
              <a:pPr/>
              <a:t>6</a:t>
            </a:fld>
            <a:endParaRPr lang="en-US" dirty="0"/>
          </a:p>
        </p:txBody>
      </p:sp>
      <p:sp>
        <p:nvSpPr>
          <p:cNvPr id="6" name="Text Placeholder 5"/>
          <p:cNvSpPr>
            <a:spLocks noGrp="1"/>
          </p:cNvSpPr>
          <p:nvPr>
            <p:ph type="body" sz="quarter" idx="13"/>
          </p:nvPr>
        </p:nvSpPr>
        <p:spPr>
          <a:xfrm>
            <a:off x="6534150" y="298448"/>
            <a:ext cx="2495550" cy="4178302"/>
          </a:xfrm>
        </p:spPr>
        <p:txBody>
          <a:bodyPr>
            <a:normAutofit fontScale="62500" lnSpcReduction="20000"/>
          </a:bodyPr>
          <a:lstStyle/>
          <a:p>
            <a:r>
              <a:rPr lang="en-US" dirty="0"/>
              <a:t>Enter in your troop’s annual income in the provided categories, check for council details by clicking on the green arrows to the right of the income field “council detail” to show an expanded description. </a:t>
            </a:r>
          </a:p>
          <a:p>
            <a:endParaRPr lang="en-US" dirty="0"/>
          </a:p>
          <a:p>
            <a:r>
              <a:rPr lang="en-US" dirty="0"/>
              <a:t>Click the + sign on Add a note (in green) to add additional information</a:t>
            </a:r>
          </a:p>
          <a:p>
            <a:r>
              <a:rPr lang="en-US" dirty="0"/>
              <a:t>Note: the Last update time stamp will update automatically (the form is auto-saved) – </a:t>
            </a:r>
            <a:r>
              <a:rPr lang="en-US" b="1" dirty="0"/>
              <a:t>do not </a:t>
            </a:r>
            <a:r>
              <a:rPr lang="en-US" dirty="0"/>
              <a:t>enter any special characters, such as commas in the </a:t>
            </a:r>
            <a:r>
              <a:rPr lang="en-US" u="sng" dirty="0"/>
              <a:t>income</a:t>
            </a:r>
            <a:r>
              <a:rPr lang="en-US" dirty="0"/>
              <a:t> fields</a:t>
            </a:r>
          </a:p>
        </p:txBody>
      </p:sp>
      <p:grpSp>
        <p:nvGrpSpPr>
          <p:cNvPr id="2" name="Group 1">
            <a:extLst>
              <a:ext uri="{FF2B5EF4-FFF2-40B4-BE49-F238E27FC236}">
                <a16:creationId xmlns:a16="http://schemas.microsoft.com/office/drawing/2014/main" id="{3DF63EC0-AF7C-4297-D164-CD6D43326DFC}"/>
              </a:ext>
            </a:extLst>
          </p:cNvPr>
          <p:cNvGrpSpPr/>
          <p:nvPr/>
        </p:nvGrpSpPr>
        <p:grpSpPr>
          <a:xfrm>
            <a:off x="228140" y="632144"/>
            <a:ext cx="6306010" cy="3501149"/>
            <a:chOff x="228140" y="632144"/>
            <a:chExt cx="6306010" cy="3501149"/>
          </a:xfrm>
        </p:grpSpPr>
        <p:pic>
          <p:nvPicPr>
            <p:cNvPr id="5" name="Picture 4">
              <a:extLst>
                <a:ext uri="{FF2B5EF4-FFF2-40B4-BE49-F238E27FC236}">
                  <a16:creationId xmlns:a16="http://schemas.microsoft.com/office/drawing/2014/main" id="{8F17F21E-9A66-58A3-53AA-712ABD207D47}"/>
                </a:ext>
              </a:extLst>
            </p:cNvPr>
            <p:cNvPicPr>
              <a:picLocks noChangeAspect="1"/>
            </p:cNvPicPr>
            <p:nvPr/>
          </p:nvPicPr>
          <p:blipFill>
            <a:blip r:embed="rId2"/>
            <a:stretch>
              <a:fillRect/>
            </a:stretch>
          </p:blipFill>
          <p:spPr>
            <a:xfrm>
              <a:off x="228140" y="632144"/>
              <a:ext cx="6021301" cy="3501149"/>
            </a:xfrm>
            <a:prstGeom prst="rect">
              <a:avLst/>
            </a:prstGeom>
            <a:ln w="19050">
              <a:solidFill>
                <a:schemeClr val="tx1"/>
              </a:solidFill>
            </a:ln>
          </p:spPr>
        </p:pic>
        <p:cxnSp>
          <p:nvCxnSpPr>
            <p:cNvPr id="11" name="Straight Arrow Connector 10"/>
            <p:cNvCxnSpPr>
              <a:cxnSpLocks/>
            </p:cNvCxnSpPr>
            <p:nvPr/>
          </p:nvCxnSpPr>
          <p:spPr>
            <a:xfrm flipH="1">
              <a:off x="3547068" y="1751139"/>
              <a:ext cx="2987082" cy="725671"/>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a:cxnSpLocks/>
            </p:cNvCxnSpPr>
            <p:nvPr/>
          </p:nvCxnSpPr>
          <p:spPr>
            <a:xfrm flipH="1">
              <a:off x="2261569" y="2763966"/>
              <a:ext cx="4272581" cy="1142914"/>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14" name="Oval 13"/>
            <p:cNvSpPr/>
            <p:nvPr/>
          </p:nvSpPr>
          <p:spPr>
            <a:xfrm>
              <a:off x="5275385" y="1236620"/>
              <a:ext cx="974056" cy="604208"/>
            </a:xfrm>
            <a:prstGeom prst="ellipse">
              <a:avLst/>
            </a:prstGeom>
            <a:noFill/>
            <a:ln w="158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0" name="Text Placeholder 6">
            <a:extLst>
              <a:ext uri="{FF2B5EF4-FFF2-40B4-BE49-F238E27FC236}">
                <a16:creationId xmlns:a16="http://schemas.microsoft.com/office/drawing/2014/main" id="{212562CC-1801-495F-9169-4F5D3B7CC94D}"/>
              </a:ext>
            </a:extLst>
          </p:cNvPr>
          <p:cNvSpPr>
            <a:spLocks noGrp="1"/>
          </p:cNvSpPr>
          <p:nvPr>
            <p:ph type="body" sz="quarter" idx="14"/>
          </p:nvPr>
        </p:nvSpPr>
        <p:spPr>
          <a:xfrm>
            <a:off x="173736" y="-25157"/>
            <a:ext cx="5291328" cy="469900"/>
          </a:xfrm>
        </p:spPr>
        <p:txBody>
          <a:bodyPr>
            <a:normAutofit/>
          </a:bodyPr>
          <a:lstStyle/>
          <a:p>
            <a:r>
              <a:rPr lang="en-US" dirty="0"/>
              <a:t>Entering Troop Income </a:t>
            </a:r>
          </a:p>
        </p:txBody>
      </p:sp>
    </p:spTree>
    <p:extLst>
      <p:ext uri="{BB962C8B-B14F-4D97-AF65-F5344CB8AC3E}">
        <p14:creationId xmlns:p14="http://schemas.microsoft.com/office/powerpoint/2010/main" val="2391102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F8C12AA3-6E81-C746-8BB2-6661939CBDDC}" type="slidenum">
              <a:rPr lang="en-US" smtClean="0"/>
              <a:pPr/>
              <a:t>7</a:t>
            </a:fld>
            <a:endParaRPr lang="en-US" dirty="0"/>
          </a:p>
        </p:txBody>
      </p:sp>
      <p:sp>
        <p:nvSpPr>
          <p:cNvPr id="6" name="Text Placeholder 5"/>
          <p:cNvSpPr>
            <a:spLocks noGrp="1"/>
          </p:cNvSpPr>
          <p:nvPr>
            <p:ph type="body" sz="quarter" idx="13"/>
          </p:nvPr>
        </p:nvSpPr>
        <p:spPr>
          <a:xfrm>
            <a:off x="6455502" y="519165"/>
            <a:ext cx="2143125" cy="1754268"/>
          </a:xfrm>
          <a:ln w="15875">
            <a:solidFill>
              <a:schemeClr val="tx1"/>
            </a:solidFill>
          </a:ln>
        </p:spPr>
        <p:txBody>
          <a:bodyPr>
            <a:normAutofit fontScale="85000" lnSpcReduction="20000"/>
          </a:bodyPr>
          <a:lstStyle/>
          <a:p>
            <a:r>
              <a:rPr lang="en-US" sz="1600" dirty="0"/>
              <a:t>Enter in a council note at the bottom about your troop’s annual </a:t>
            </a:r>
            <a:r>
              <a:rPr lang="en-US" sz="1600" u="sng" dirty="0"/>
              <a:t>income</a:t>
            </a:r>
            <a:r>
              <a:rPr lang="en-US" sz="1600" dirty="0"/>
              <a:t> (if needed)</a:t>
            </a:r>
          </a:p>
          <a:p>
            <a:r>
              <a:rPr lang="en-US" sz="1600" dirty="0"/>
              <a:t>For example: we are saving money for a large trip.</a:t>
            </a:r>
          </a:p>
        </p:txBody>
      </p:sp>
      <p:grpSp>
        <p:nvGrpSpPr>
          <p:cNvPr id="2" name="Group 1">
            <a:extLst>
              <a:ext uri="{FF2B5EF4-FFF2-40B4-BE49-F238E27FC236}">
                <a16:creationId xmlns:a16="http://schemas.microsoft.com/office/drawing/2014/main" id="{045F6024-2E13-43D5-EADE-2E0EC3244CEF}"/>
              </a:ext>
            </a:extLst>
          </p:cNvPr>
          <p:cNvGrpSpPr/>
          <p:nvPr/>
        </p:nvGrpSpPr>
        <p:grpSpPr>
          <a:xfrm>
            <a:off x="376238" y="190062"/>
            <a:ext cx="6079264" cy="4166742"/>
            <a:chOff x="376238" y="190062"/>
            <a:chExt cx="6079264" cy="4166742"/>
          </a:xfrm>
        </p:grpSpPr>
        <p:pic>
          <p:nvPicPr>
            <p:cNvPr id="5" name="Picture 4">
              <a:extLst>
                <a:ext uri="{FF2B5EF4-FFF2-40B4-BE49-F238E27FC236}">
                  <a16:creationId xmlns:a16="http://schemas.microsoft.com/office/drawing/2014/main" id="{12B4A612-56B1-264E-94FD-473346DC7B7E}"/>
                </a:ext>
              </a:extLst>
            </p:cNvPr>
            <p:cNvPicPr>
              <a:picLocks noChangeAspect="1"/>
            </p:cNvPicPr>
            <p:nvPr/>
          </p:nvPicPr>
          <p:blipFill>
            <a:blip r:embed="rId2"/>
            <a:stretch>
              <a:fillRect/>
            </a:stretch>
          </p:blipFill>
          <p:spPr>
            <a:xfrm>
              <a:off x="376238" y="190062"/>
              <a:ext cx="5823596" cy="4166742"/>
            </a:xfrm>
            <a:prstGeom prst="rect">
              <a:avLst/>
            </a:prstGeom>
            <a:ln w="19050">
              <a:solidFill>
                <a:schemeClr val="tx1"/>
              </a:solidFill>
            </a:ln>
          </p:spPr>
        </p:pic>
        <p:cxnSp>
          <p:nvCxnSpPr>
            <p:cNvPr id="13" name="Straight Arrow Connector 12"/>
            <p:cNvCxnSpPr>
              <a:cxnSpLocks/>
            </p:cNvCxnSpPr>
            <p:nvPr/>
          </p:nvCxnSpPr>
          <p:spPr>
            <a:xfrm flipH="1">
              <a:off x="4572000" y="2173881"/>
              <a:ext cx="1883502" cy="1302849"/>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959141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F8C12AA3-6E81-C746-8BB2-6661939CBDDC}" type="slidenum">
              <a:rPr lang="en-US" smtClean="0"/>
              <a:pPr/>
              <a:t>8</a:t>
            </a:fld>
            <a:endParaRPr lang="en-US" dirty="0"/>
          </a:p>
        </p:txBody>
      </p:sp>
      <p:sp>
        <p:nvSpPr>
          <p:cNvPr id="6" name="Text Placeholder 5"/>
          <p:cNvSpPr>
            <a:spLocks noGrp="1"/>
          </p:cNvSpPr>
          <p:nvPr>
            <p:ph type="body" sz="quarter" idx="13"/>
          </p:nvPr>
        </p:nvSpPr>
        <p:spPr>
          <a:xfrm>
            <a:off x="6638925" y="114300"/>
            <a:ext cx="2333625" cy="4077623"/>
          </a:xfrm>
          <a:ln w="15875">
            <a:solidFill>
              <a:schemeClr val="tx1"/>
            </a:solidFill>
          </a:ln>
        </p:spPr>
        <p:txBody>
          <a:bodyPr>
            <a:normAutofit fontScale="62500" lnSpcReduction="20000"/>
          </a:bodyPr>
          <a:lstStyle/>
          <a:p>
            <a:r>
              <a:rPr lang="en-US" dirty="0"/>
              <a:t>Enter in your troop’s annual </a:t>
            </a:r>
            <a:r>
              <a:rPr lang="en-US" u="sng" dirty="0"/>
              <a:t>expenses</a:t>
            </a:r>
            <a:r>
              <a:rPr lang="en-US" dirty="0"/>
              <a:t> in the provided categories, check for council details by clicking on the green arrows to the right of the income field “council detail” to show an expanded description. </a:t>
            </a:r>
          </a:p>
          <a:p>
            <a:r>
              <a:rPr lang="en-US" dirty="0"/>
              <a:t>Click the + sign on Add a note (in green) to add additional information</a:t>
            </a:r>
          </a:p>
          <a:p>
            <a:r>
              <a:rPr lang="en-US" dirty="0"/>
              <a:t>Note: the Last Update time stamp will update automatically (the form is auto-saved) – do not enter any special characters, such as commas in the </a:t>
            </a:r>
            <a:r>
              <a:rPr lang="en-US" u="sng" dirty="0"/>
              <a:t>expense</a:t>
            </a:r>
            <a:r>
              <a:rPr lang="en-US" dirty="0"/>
              <a:t> fields</a:t>
            </a:r>
          </a:p>
          <a:p>
            <a:endParaRPr lang="en-US" dirty="0"/>
          </a:p>
        </p:txBody>
      </p:sp>
      <p:grpSp>
        <p:nvGrpSpPr>
          <p:cNvPr id="2" name="Group 1">
            <a:extLst>
              <a:ext uri="{FF2B5EF4-FFF2-40B4-BE49-F238E27FC236}">
                <a16:creationId xmlns:a16="http://schemas.microsoft.com/office/drawing/2014/main" id="{971CEABE-2333-C4BE-EC73-B8A1D8DC701E}"/>
              </a:ext>
            </a:extLst>
          </p:cNvPr>
          <p:cNvGrpSpPr/>
          <p:nvPr/>
        </p:nvGrpSpPr>
        <p:grpSpPr>
          <a:xfrm>
            <a:off x="573233" y="129115"/>
            <a:ext cx="6065692" cy="4284602"/>
            <a:chOff x="573233" y="129115"/>
            <a:chExt cx="6065692" cy="4284602"/>
          </a:xfrm>
        </p:grpSpPr>
        <p:pic>
          <p:nvPicPr>
            <p:cNvPr id="7" name="Picture 6">
              <a:extLst>
                <a:ext uri="{FF2B5EF4-FFF2-40B4-BE49-F238E27FC236}">
                  <a16:creationId xmlns:a16="http://schemas.microsoft.com/office/drawing/2014/main" id="{F0E74FD2-FB45-949A-CE1E-1657DC185151}"/>
                </a:ext>
              </a:extLst>
            </p:cNvPr>
            <p:cNvPicPr>
              <a:picLocks noChangeAspect="1"/>
            </p:cNvPicPr>
            <p:nvPr/>
          </p:nvPicPr>
          <p:blipFill>
            <a:blip r:embed="rId2"/>
            <a:stretch>
              <a:fillRect/>
            </a:stretch>
          </p:blipFill>
          <p:spPr>
            <a:xfrm>
              <a:off x="573233" y="129115"/>
              <a:ext cx="5576283" cy="4284602"/>
            </a:xfrm>
            <a:prstGeom prst="rect">
              <a:avLst/>
            </a:prstGeom>
            <a:ln w="19050">
              <a:solidFill>
                <a:schemeClr val="tx1"/>
              </a:solidFill>
            </a:ln>
          </p:spPr>
        </p:pic>
        <p:cxnSp>
          <p:nvCxnSpPr>
            <p:cNvPr id="9" name="Straight Arrow Connector 8"/>
            <p:cNvCxnSpPr>
              <a:cxnSpLocks/>
            </p:cNvCxnSpPr>
            <p:nvPr/>
          </p:nvCxnSpPr>
          <p:spPr>
            <a:xfrm flipH="1">
              <a:off x="3667648" y="1062763"/>
              <a:ext cx="2971277" cy="1328745"/>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a:cxnSpLocks/>
              <a:stCxn id="6" idx="1"/>
            </p:cNvCxnSpPr>
            <p:nvPr/>
          </p:nvCxnSpPr>
          <p:spPr>
            <a:xfrm flipH="1">
              <a:off x="2612571" y="2153112"/>
              <a:ext cx="4026354" cy="2038811"/>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12" name="Oval 11"/>
            <p:cNvSpPr/>
            <p:nvPr/>
          </p:nvSpPr>
          <p:spPr>
            <a:xfrm>
              <a:off x="5107268" y="592853"/>
              <a:ext cx="1122710" cy="469910"/>
            </a:xfrm>
            <a:prstGeom prst="ellipse">
              <a:avLst/>
            </a:prstGeom>
            <a:noFill/>
            <a:ln w="158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0582286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F8C12AA3-6E81-C746-8BB2-6661939CBDDC}" type="slidenum">
              <a:rPr lang="en-US" smtClean="0"/>
              <a:pPr/>
              <a:t>9</a:t>
            </a:fld>
            <a:endParaRPr lang="en-US" dirty="0"/>
          </a:p>
        </p:txBody>
      </p:sp>
      <p:sp>
        <p:nvSpPr>
          <p:cNvPr id="6" name="Text Placeholder 5"/>
          <p:cNvSpPr>
            <a:spLocks noGrp="1"/>
          </p:cNvSpPr>
          <p:nvPr>
            <p:ph type="body" sz="quarter" idx="13"/>
          </p:nvPr>
        </p:nvSpPr>
        <p:spPr>
          <a:xfrm>
            <a:off x="5804313" y="309735"/>
            <a:ext cx="2926937" cy="2049557"/>
          </a:xfrm>
          <a:ln w="15875">
            <a:solidFill>
              <a:schemeClr val="tx1"/>
            </a:solidFill>
          </a:ln>
        </p:spPr>
        <p:txBody>
          <a:bodyPr>
            <a:normAutofit fontScale="85000" lnSpcReduction="20000"/>
          </a:bodyPr>
          <a:lstStyle/>
          <a:p>
            <a:endParaRPr lang="en-US" dirty="0"/>
          </a:p>
          <a:p>
            <a:r>
              <a:rPr lang="en-US" dirty="0"/>
              <a:t>Enter in a council note at the bottom about your </a:t>
            </a:r>
            <a:r>
              <a:rPr lang="en-US" u="sng" dirty="0"/>
              <a:t>expenses</a:t>
            </a:r>
            <a:r>
              <a:rPr lang="en-US" dirty="0"/>
              <a:t> (if needed)</a:t>
            </a:r>
          </a:p>
          <a:p>
            <a:r>
              <a:rPr lang="en-US" dirty="0"/>
              <a:t>Example: we are saving funds for a troop trip.</a:t>
            </a:r>
          </a:p>
          <a:p>
            <a:endParaRPr lang="en-US" dirty="0"/>
          </a:p>
        </p:txBody>
      </p:sp>
      <p:grpSp>
        <p:nvGrpSpPr>
          <p:cNvPr id="2" name="Group 1">
            <a:extLst>
              <a:ext uri="{FF2B5EF4-FFF2-40B4-BE49-F238E27FC236}">
                <a16:creationId xmlns:a16="http://schemas.microsoft.com/office/drawing/2014/main" id="{78977910-DAA0-A2EB-2324-478694B8D204}"/>
              </a:ext>
            </a:extLst>
          </p:cNvPr>
          <p:cNvGrpSpPr/>
          <p:nvPr/>
        </p:nvGrpSpPr>
        <p:grpSpPr>
          <a:xfrm>
            <a:off x="287498" y="81174"/>
            <a:ext cx="5584833" cy="4412834"/>
            <a:chOff x="287498" y="81174"/>
            <a:chExt cx="5584833" cy="4412834"/>
          </a:xfrm>
        </p:grpSpPr>
        <p:pic>
          <p:nvPicPr>
            <p:cNvPr id="12" name="Picture 11">
              <a:extLst>
                <a:ext uri="{FF2B5EF4-FFF2-40B4-BE49-F238E27FC236}">
                  <a16:creationId xmlns:a16="http://schemas.microsoft.com/office/drawing/2014/main" id="{5A2B7558-A6F7-4E3B-B3DC-83C5281ADC01}"/>
                </a:ext>
              </a:extLst>
            </p:cNvPr>
            <p:cNvPicPr>
              <a:picLocks noChangeAspect="1"/>
            </p:cNvPicPr>
            <p:nvPr/>
          </p:nvPicPr>
          <p:blipFill>
            <a:blip r:embed="rId2"/>
            <a:stretch>
              <a:fillRect/>
            </a:stretch>
          </p:blipFill>
          <p:spPr>
            <a:xfrm>
              <a:off x="287498" y="81174"/>
              <a:ext cx="4060024" cy="4412834"/>
            </a:xfrm>
            <a:prstGeom prst="rect">
              <a:avLst/>
            </a:prstGeom>
            <a:ln w="15875">
              <a:solidFill>
                <a:schemeClr val="tx1"/>
              </a:solidFill>
            </a:ln>
          </p:spPr>
        </p:pic>
        <p:cxnSp>
          <p:nvCxnSpPr>
            <p:cNvPr id="11" name="Straight Arrow Connector 10"/>
            <p:cNvCxnSpPr>
              <a:cxnSpLocks/>
            </p:cNvCxnSpPr>
            <p:nvPr/>
          </p:nvCxnSpPr>
          <p:spPr>
            <a:xfrm flipH="1">
              <a:off x="4066797" y="2455291"/>
              <a:ext cx="1805534" cy="1530090"/>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4073590780"/>
      </p:ext>
    </p:extLst>
  </p:cSld>
  <p:clrMapOvr>
    <a:masterClrMapping/>
  </p:clrMapOvr>
</p:sld>
</file>

<file path=ppt/theme/theme1.xml><?xml version="1.0" encoding="utf-8"?>
<a:theme xmlns:a="http://schemas.openxmlformats.org/drawingml/2006/main" name="GSGreenTrefoilTheme16.9">
  <a:themeElements>
    <a:clrScheme name="GS-Brand-Theme">
      <a:dk1>
        <a:sysClr val="windowText" lastClr="000000"/>
      </a:dk1>
      <a:lt1>
        <a:sysClr val="window" lastClr="FFFFFF"/>
      </a:lt1>
      <a:dk2>
        <a:srgbClr val="00AE58"/>
      </a:dk2>
      <a:lt2>
        <a:srgbClr val="C7C8CA"/>
      </a:lt2>
      <a:accent1>
        <a:srgbClr val="00AAE5"/>
      </a:accent1>
      <a:accent2>
        <a:srgbClr val="EC008B"/>
      </a:accent2>
      <a:accent3>
        <a:srgbClr val="B2D235"/>
      </a:accent3>
      <a:accent4>
        <a:srgbClr val="FAA61A"/>
      </a:accent4>
      <a:accent5>
        <a:srgbClr val="6E298D"/>
      </a:accent5>
      <a:accent6>
        <a:srgbClr val="004E99"/>
      </a:accent6>
      <a:hlink>
        <a:srgbClr val="004E99"/>
      </a:hlink>
      <a:folHlink>
        <a:srgbClr val="6E298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GSGreenTrefoilTheme16.9" id="{2C1958D7-D711-46FB-B803-085F31DEA71E}" vid="{8A4BA722-4D09-45C9-B568-7C73254B916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GSGreenTrefoilTheme16.9</Template>
  <TotalTime>2062</TotalTime>
  <Words>861</Words>
  <Application>Microsoft Office PowerPoint</Application>
  <PresentationFormat>On-screen Show (16:9)</PresentationFormat>
  <Paragraphs>91</Paragraphs>
  <Slides>26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Arial</vt:lpstr>
      <vt:lpstr>Calibri</vt:lpstr>
      <vt:lpstr>Courier New</vt:lpstr>
      <vt:lpstr>Lucida Grande</vt:lpstr>
      <vt:lpstr>STIXGeneral-Regular</vt:lpstr>
      <vt:lpstr>Trefoil Sans</vt:lpstr>
      <vt:lpstr>Trefoil Sans SemiBold</vt:lpstr>
      <vt:lpstr>GSGreenTrefoilTheme16.9</vt:lpstr>
      <vt:lpstr>VTK (Volunteer Tool Kit) Finance Tab</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Company>GSUSA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VTK Finance Tab 2.0</dc:title>
  <dc:creator>Whitaker, Kristin</dc:creator>
  <cp:lastModifiedBy>Timothy Dominguez</cp:lastModifiedBy>
  <cp:revision>81</cp:revision>
  <dcterms:created xsi:type="dcterms:W3CDTF">2017-03-29T14:59:07Z</dcterms:created>
  <dcterms:modified xsi:type="dcterms:W3CDTF">2023-03-14T02:45:46Z</dcterms:modified>
</cp:coreProperties>
</file>